
<file path=[Content_Types].xml><?xml version="1.0" encoding="utf-8"?>
<Types xmlns="http://schemas.openxmlformats.org/package/2006/content-types">
  <Default ContentType="application/x-fontdata" Extension="fntdata"/>
  <Default ContentType="image/jpeg" Extension="jp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handoutMaster+xml" PartName="/ppt/handoutMasters/handoutMaster1.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s="http://schemas.openxmlformats.org/officeDocument/2006/sharedTypes" xmlns:r="http://schemas.openxmlformats.org/officeDocument/2006/relationships" autoCompressPictures="0">
  <p:sldMasterIdLst>
    <p:sldMasterId r:id="rId4" id="2147483648"/>
    <p:sldMasterId r:id="rId5" id="2147483654"/>
  </p:sldMasterIdLst>
  <p:notesMasterIdLst>
    <p:notesMasterId r:id="rId6"/>
  </p:notesMasterIdLst>
  <p:handoutMasterIdLst>
    <p:handoutMasterId r:id="rId7"/>
  </p:handoutMasterIdLst>
  <p:sldIdLst>
    <p:sldId r:id="rId8" id="256"/>
    <p:sldId r:id="rId9" id="257"/>
    <p:sldId r:id="rId10" id="258"/>
    <p:sldId r:id="rId11" id="259"/>
    <p:sldId r:id="rId12" id="260"/>
    <p:sldId r:id="rId13" id="261"/>
    <p:sldId r:id="rId14" id="262"/>
    <p:sldId r:id="rId15" id="263"/>
    <p:sldId r:id="rId16" id="264"/>
    <p:sldId r:id="rId17" id="265"/>
    <p:sldId r:id="rId18" id="266"/>
    <p:sldId r:id="rId19" id="267"/>
    <p:sldId r:id="rId20" id="268"/>
    <p:sldId r:id="rId21" id="269"/>
    <p:sldId r:id="rId22" id="270"/>
    <p:sldId r:id="rId23" id="271"/>
    <p:sldId r:id="rId24" id="272"/>
    <p:sldId r:id="rId25" id="273"/>
    <p:sldId r:id="rId26" id="274"/>
  </p:sldIdLst>
  <p:sldSz cx="12192000" cy="6858000"/>
  <p:notesSz xmlns:c="http://schemas.openxmlformats.org/drawingml/2006/chart" xmlns:pic="http://schemas.openxmlformats.org/drawingml/2006/picture" xmlns:dgm="http://schemas.openxmlformats.org/drawingml/2006/diagram" cx="6858000" cy="9144000"/>
  <p:defaultText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defaultTextStyle>
</p:presentation>
</file>

<file path=ppt/presProps.xml><?xml version="1.0" encoding="utf-8"?>
<p:presentationPr xmlns:a="http://schemas.openxmlformats.org/drawingml/2006/main" xmlns:p="http://schemas.openxmlformats.org/presentationml/2006/main" xmlns:s="http://schemas.openxmlformats.org/officeDocument/2006/sharedTypes" xmlns:r="http://schemas.openxmlformats.org/officeDocument/2006/relationships"/>
</file>

<file path=ppt/tableStyles.xml><?xml version="1.0" encoding="utf-8"?>
<a:tblStyleLst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def="{5C22544A-7EE6-4342-B048-85BDC9FD1C3A}"/>
</file>

<file path=ppt/viewProps.xml><?xml version="1.0" encoding="utf-8"?>
<p:viewPr xmlns:a="http://schemas.openxmlformats.org/drawingml/2006/main" xmlns:p="http://schemas.openxmlformats.org/presentationml/2006/main" xmlns:s="http://schemas.openxmlformats.org/officeDocument/2006/sharedTypes" xmlns:r="http://schemas.openxmlformats.org/officeDocument/2006/relationships">
  <p:normalViewPr>
    <p:restoredLeft sz="15620"/>
    <p:restoredTop sz="94617"/>
  </p:normalViewPr>
  <p:slideViewPr>
    <p:cSldViewPr snapToGrid="0">
      <p:cViewPr varScale="1">
        <p:scale xmlns:c="http://schemas.openxmlformats.org/drawingml/2006/chart" xmlns:pic="http://schemas.openxmlformats.org/drawingml/2006/picture" xmlns:dgm="http://schemas.openxmlformats.org/drawingml/2006/diagram">
          <a:sx d="100" n="76"/>
          <a:sy d="100" n="76"/>
        </p:scale>
        <p:origin xmlns:c="http://schemas.openxmlformats.org/drawingml/2006/chart" xmlns:pic="http://schemas.openxmlformats.org/drawingml/2006/picture" xmlns:dgm="http://schemas.openxmlformats.org/drawingml/2006/diagram" x="216" y="456"/>
      </p:cViewPr>
      <p:guideLst>
        <p:guide pos="5836"/>
        <p:guide pos="6811"/>
        <p:guide orient="horz" pos="2954"/>
        <p:guide pos="483"/>
        <p:guide orient="horz" pos="2636"/>
        <p:guide orient="horz" pos="1049"/>
        <p:guide orient="horz" pos="3566"/>
        <p:guide pos="3840"/>
        <p:guide pos="3568"/>
        <p:guide pos="4112"/>
        <p:guide pos="2751"/>
        <p:guide pos="4294"/>
        <p:guide pos="6357"/>
        <p:guide pos="3182"/>
      </p:guideLst>
    </p:cSldViewPr>
  </p:slideViewPr>
  <p:notesTextViewPr>
    <p:cViewPr>
      <p:scale xmlns:c="http://schemas.openxmlformats.org/drawingml/2006/chart" xmlns:pic="http://schemas.openxmlformats.org/drawingml/2006/picture" xmlns:dgm="http://schemas.openxmlformats.org/drawingml/2006/diagram">
        <a:sx d="1" n="1"/>
        <a:sy d="1" n="1"/>
      </p:scale>
      <p:origin xmlns:c="http://schemas.openxmlformats.org/drawingml/2006/chart" xmlns:pic="http://schemas.openxmlformats.org/drawingml/2006/picture" xmlns:dgm="http://schemas.openxmlformats.org/drawingml/2006/diagram" x="0" y="0"/>
    </p:cViewPr>
  </p:notesTextViewPr>
  <p:notesViewPr>
    <p:cSldViewPr snapToGrid="0">
      <p:cViewPr varScale="1">
        <p:scale xmlns:c="http://schemas.openxmlformats.org/drawingml/2006/chart" xmlns:pic="http://schemas.openxmlformats.org/drawingml/2006/picture" xmlns:dgm="http://schemas.openxmlformats.org/drawingml/2006/diagram">
          <a:sx d="100" n="71"/>
          <a:sy d="100" n="71"/>
        </p:scale>
        <p:origin xmlns:c="http://schemas.openxmlformats.org/drawingml/2006/chart" xmlns:pic="http://schemas.openxmlformats.org/drawingml/2006/picture" xmlns:dgm="http://schemas.openxmlformats.org/drawingml/2006/diagram" x="2384" y="168"/>
      </p:cViewPr>
    </p:cSldViewPr>
  </p:notesViewPr>
  <p:gridSpacing xmlns:c="http://schemas.openxmlformats.org/drawingml/2006/chart" xmlns:pic="http://schemas.openxmlformats.org/drawingml/2006/picture" xmlns:dgm="http://schemas.openxmlformats.org/drawingml/2006/diagram" cx="76200" cy="76200"/>
</p:viewPr>
</file>

<file path=ppt/_rels/presentation.xml.rels><?xml version="1.0" standalone="yes" ?><Relationships xmlns="http://schemas.openxmlformats.org/package/2006/relationships"><Relationship Id="rId1" Target="presProps.xml" Type="http://schemas.openxmlformats.org/officeDocument/2006/relationships/presProps"></Relationship><Relationship Id="rId2" Target="tableStyles.xml" Type="http://schemas.openxmlformats.org/officeDocument/2006/relationships/tableStyles"></Relationship><Relationship Id="rId3" Target="viewProps.xml" Type="http://schemas.openxmlformats.org/officeDocument/2006/relationships/viewProps"></Relationship><Relationship Id="rId4" Target="slideMasters/slideMaster1.xml" Type="http://schemas.openxmlformats.org/officeDocument/2006/relationships/slideMaster"></Relationship><Relationship Id="rId5" Target="slideMasters/slideMaster2.xml" Type="http://schemas.openxmlformats.org/officeDocument/2006/relationships/slideMaster"></Relationship><Relationship Id="rId6" Target="notesMasters/notesMaster1.xml" Type="http://schemas.openxmlformats.org/officeDocument/2006/relationships/notesMaster"></Relationship><Relationship Id="rId7" Target="handoutMasters/handoutMaster1.xml" Type="http://schemas.openxmlformats.org/officeDocument/2006/relationships/handoutMaster"></Relationship><Relationship Id="rId8" Target="slides/slide1.xml" Type="http://schemas.openxmlformats.org/officeDocument/2006/relationships/slide"></Relationship><Relationship Id="rId9" Target="slides/slide2.xml" Type="http://schemas.openxmlformats.org/officeDocument/2006/relationships/slide"></Relationship><Relationship Id="rId10" Target="slides/slide3.xml" Type="http://schemas.openxmlformats.org/officeDocument/2006/relationships/slide"></Relationship><Relationship Id="rId11" Target="slides/slide4.xml" Type="http://schemas.openxmlformats.org/officeDocument/2006/relationships/slide"></Relationship><Relationship Id="rId12" Target="slides/slide5.xml" Type="http://schemas.openxmlformats.org/officeDocument/2006/relationships/slide"></Relationship><Relationship Id="rId13" Target="slides/slide6.xml" Type="http://schemas.openxmlformats.org/officeDocument/2006/relationships/slide"></Relationship><Relationship Id="rId14" Target="slides/slide7.xml" Type="http://schemas.openxmlformats.org/officeDocument/2006/relationships/slide"></Relationship><Relationship Id="rId15" Target="slides/slide8.xml" Type="http://schemas.openxmlformats.org/officeDocument/2006/relationships/slide"></Relationship><Relationship Id="rId16" Target="slides/slide9.xml" Type="http://schemas.openxmlformats.org/officeDocument/2006/relationships/slide"></Relationship><Relationship Id="rId17" Target="slides/slide10.xml" Type="http://schemas.openxmlformats.org/officeDocument/2006/relationships/slide"></Relationship><Relationship Id="rId18" Target="slides/slide11.xml" Type="http://schemas.openxmlformats.org/officeDocument/2006/relationships/slide"></Relationship><Relationship Id="rId19" Target="slides/slide12.xml" Type="http://schemas.openxmlformats.org/officeDocument/2006/relationships/slide"></Relationship><Relationship Id="rId20" Target="slides/slide13.xml" Type="http://schemas.openxmlformats.org/officeDocument/2006/relationships/slide"></Relationship><Relationship Id="rId21" Target="slides/slide14.xml" Type="http://schemas.openxmlformats.org/officeDocument/2006/relationships/slide"></Relationship><Relationship Id="rId22" Target="slides/slide15.xml" Type="http://schemas.openxmlformats.org/officeDocument/2006/relationships/slide"></Relationship><Relationship Id="rId23" Target="slides/slide16.xml" Type="http://schemas.openxmlformats.org/officeDocument/2006/relationships/slide"></Relationship><Relationship Id="rId24" Target="slides/slide17.xml" Type="http://schemas.openxmlformats.org/officeDocument/2006/relationships/slide"></Relationship><Relationship Id="rId25" Target="slides/slide18.xml" Type="http://schemas.openxmlformats.org/officeDocument/2006/relationships/slide"></Relationship><Relationship Id="rId26" Target="slides/slide19.xml" Type="http://schemas.openxmlformats.org/officeDocument/2006/relationships/slide"></Relationship><Relationship Id="rId27" Target="theme/theme1.xml" Type="http://schemas.openxmlformats.org/officeDocument/2006/relationships/theme"></Relationship></Relationships>
</file>

<file path=ppt/handoutMasters/_rels/handoutMaster1.xml.rels><?xml version="1.0" standalone="yes" ?><Relationships xmlns="http://schemas.openxmlformats.org/package/2006/relationships"><Relationship Id="rId1" Target="../theme/theme4.xml" Type="http://schemas.openxmlformats.org/officeDocument/2006/relationships/theme"></Relationship></Relationships>
</file>

<file path=ppt/handoutMasters/handoutMaster1.xml><?xml version="1.0" encoding="utf-8"?>
<p:handout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pic="http://schemas.openxmlformats.org/drawingml/2006/picture" xmlns:dgm="http://schemas.openxmlformats.org/drawingml/2006/diagram" idx="1001">
        <a:schemeClr val="bg1"/>
      </p:bgRef>
    </p:bg>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Header Placeholder 1"/>
          <p:cNvSpPr xmlns:c="http://schemas.openxmlformats.org/drawingml/2006/chart" xmlns:pic="http://schemas.openxmlformats.org/drawingml/2006/picture" xmlns:dgm="http://schemas.openxmlformats.org/drawingml/2006/diagram">
            <a:spLocks noGrp="1"/>
          </p:cNvSpPr>
          <p:nvPr>
            <p:ph sz="quarter" type="hdr"/>
          </p:nvPr>
        </p:nvSpPr>
        <p:spPr xmlns:c="http://schemas.openxmlformats.org/drawingml/2006/chart" xmlns:pic="http://schemas.openxmlformats.org/drawingml/2006/picture" xmlns:dgm="http://schemas.openxmlformats.org/drawingml/2006/diagram">
          <a:xfrm>
            <a:off x="0" y="0"/>
            <a:ext cx="2971800" cy="458788"/>
          </a:xfrm>
          <a:prstGeom prst="rect">
            <a:avLst/>
          </a:prstGeom>
        </p:spPr>
        <p:txBody xmlns:c="http://schemas.openxmlformats.org/drawingml/2006/chart" xmlns:pic="http://schemas.openxmlformats.org/drawingml/2006/picture" xmlns:dgm="http://schemas.openxmlformats.org/drawingml/2006/diagram">
          <a:bodyPr bIns="45720" lIns="91440" rIns="91440" rtlCol="0" tIns="45720" vert="horz"/>
          <a:lstStyle>
            <a:lvl1pPr algn="l">
              <a:defRPr sz="1200">
                <a:uFillTx/>
              </a:defRPr>
            </a:lvl1pPr>
          </a:lstStyle>
          <a:p>
            <a:endParaRPr lang="en-US">
              <a:uFillTx/>
            </a:endParaRPr>
          </a:p>
        </p:txBody>
      </p:sp>
      <p:sp>
        <p:nvSpPr>
          <p:cNvPr xmlns:c="http://schemas.openxmlformats.org/drawingml/2006/chart" xmlns:pic="http://schemas.openxmlformats.org/drawingml/2006/picture" xmlns:dgm="http://schemas.openxmlformats.org/drawingml/2006/diagram" id="3" name="Date Placeholder 2"/>
          <p:cNvSpPr xmlns:c="http://schemas.openxmlformats.org/drawingml/2006/chart" xmlns:pic="http://schemas.openxmlformats.org/drawingml/2006/picture" xmlns:dgm="http://schemas.openxmlformats.org/drawingml/2006/diagram">
            <a:spLocks noGrp="1"/>
          </p:cNvSpPr>
          <p:nvPr>
            <p:ph idx="1" sz="quarter" type="dt"/>
          </p:nvPr>
        </p:nvSpPr>
        <p:spPr xmlns:c="http://schemas.openxmlformats.org/drawingml/2006/chart" xmlns:pic="http://schemas.openxmlformats.org/drawingml/2006/picture" xmlns:dgm="http://schemas.openxmlformats.org/drawingml/2006/diagram">
          <a:xfrm>
            <a:off x="3884613" y="0"/>
            <a:ext cx="2971800" cy="458788"/>
          </a:xfrm>
          <a:prstGeom prst="rect">
            <a:avLst/>
          </a:prstGeom>
        </p:spPr>
        <p:txBody xmlns:c="http://schemas.openxmlformats.org/drawingml/2006/chart" xmlns:pic="http://schemas.openxmlformats.org/drawingml/2006/picture" xmlns:dgm="http://schemas.openxmlformats.org/drawingml/2006/diagram">
          <a:bodyPr bIns="45720" lIns="91440" rIns="91440" rtlCol="0" tIns="45720" vert="horz"/>
          <a:lstStyle>
            <a:lvl1pPr algn="r">
              <a:defRPr sz="1200">
                <a:uFillTx/>
              </a:defRPr>
            </a:lvl1pPr>
          </a:lstStyle>
          <a:p>
            <a:fld id="{05B26892-9A22-AD4A-B5D3-846BD45C06D5}"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4" name="Footer Placeholder 3"/>
          <p:cNvSpPr xmlns:c="http://schemas.openxmlformats.org/drawingml/2006/chart" xmlns:pic="http://schemas.openxmlformats.org/drawingml/2006/picture" xmlns:dgm="http://schemas.openxmlformats.org/drawingml/2006/diagram">
            <a:spLocks noGrp="1"/>
          </p:cNvSpPr>
          <p:nvPr>
            <p:ph idx="2" sz="quarter" type="ftr"/>
          </p:nvPr>
        </p:nvSpPr>
        <p:spPr xmlns:c="http://schemas.openxmlformats.org/drawingml/2006/chart" xmlns:pic="http://schemas.openxmlformats.org/drawingml/2006/picture" xmlns:dgm="http://schemas.openxmlformats.org/drawingml/2006/diagram">
          <a:xfrm>
            <a:off x="0" y="8685213"/>
            <a:ext cx="2971800" cy="458787"/>
          </a:xfrm>
          <a:prstGeom prst="rect">
            <a:avLst/>
          </a:prstGeom>
        </p:spPr>
        <p:txBody xmlns:c="http://schemas.openxmlformats.org/drawingml/2006/chart" xmlns:pic="http://schemas.openxmlformats.org/drawingml/2006/picture" xmlns:dgm="http://schemas.openxmlformats.org/drawingml/2006/diagram">
          <a:bodyPr anchor="b" bIns="45720" lIns="91440" rIns="91440" rtlCol="0" tIns="45720" vert="horz"/>
          <a:lstStyle>
            <a:lvl1pPr algn="l">
              <a:defRPr sz="1200">
                <a:uFillTx/>
              </a:defRPr>
            </a:lvl1pPr>
          </a:lstStyle>
          <a:p>
            <a:endParaRPr lang="en-US">
              <a:uFillTx/>
            </a:endParaRPr>
          </a:p>
        </p:txBody>
      </p:sp>
      <p:sp>
        <p:nvSpPr>
          <p:cNvPr xmlns:c="http://schemas.openxmlformats.org/drawingml/2006/chart" xmlns:pic="http://schemas.openxmlformats.org/drawingml/2006/picture" xmlns:dgm="http://schemas.openxmlformats.org/drawingml/2006/diagram" id="5" name="Slide Number Placeholder 4"/>
          <p:cNvSpPr xmlns:c="http://schemas.openxmlformats.org/drawingml/2006/chart" xmlns:pic="http://schemas.openxmlformats.org/drawingml/2006/picture" xmlns:dgm="http://schemas.openxmlformats.org/drawingml/2006/diagram">
            <a:spLocks noGrp="1"/>
          </p:cNvSpPr>
          <p:nvPr>
            <p:ph idx="3" sz="quarter"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p:spPr>
        <p:txBody xmlns:c="http://schemas.openxmlformats.org/drawingml/2006/chart" xmlns:pic="http://schemas.openxmlformats.org/drawingml/2006/picture" xmlns:dgm="http://schemas.openxmlformats.org/drawingml/2006/diagram">
          <a:bodyPr anchor="b" bIns="45720" lIns="91440" rIns="91440" rtlCol="0" tIns="45720" vert="horz"/>
          <a:lstStyle>
            <a:lvl1pPr algn="r">
              <a:defRPr sz="1200">
                <a:uFillTx/>
              </a:defRPr>
            </a:lvl1pPr>
          </a:lstStyle>
          <a:p>
            <a:fld id="{94BB51DF-7F2F-7C49-B066-F7903D528697}" type="slidenum">
              <a:rPr lang="en-US" smtClean="0">
                <a:uFillTx/>
              </a:rPr>
              <a:t>‹#›</a:t>
            </a:fld>
            <a:endParaRPr lang="en-US">
              <a:uFillTx/>
            </a:endParaRPr>
          </a:p>
        </p:txBody>
      </p:sp>
    </p:spTree>
  </p:cSld>
  <p:clrMap xmlns:c="http://schemas.openxmlformats.org/drawingml/2006/chart" xmlns:pic="http://schemas.openxmlformats.org/drawingml/2006/picture" xmlns:dgm="http://schemas.openxmlformats.org/drawingml/2006/diagram" accent1="accent1" accent2="accent2" accent3="accent3" accent4="accent4" accent5="accent5" accent6="accent6" bg1="lt1" bg2="lt2" folHlink="folHlink" hlink="hlink" tx1="dk1" tx2="dk2"/>
</p:handoutMaster>
</file>

<file path=ppt/notesMasters/_rels/notesMaster1.xml.rels><?xml version="1.0" standalone="yes" ?><Relationships xmlns="http://schemas.openxmlformats.org/package/2006/relationships"><Relationship Id="rId1" Target="../theme/theme3.xml" Type="http://schemas.openxmlformats.org/officeDocument/2006/relationships/theme"></Relationship></Relationships>
</file>

<file path=ppt/notesMasters/notesMaster1.xml><?xml version="1.0" encoding="utf-8"?>
<p:notesMaster xmlns:a="http://schemas.openxmlformats.org/drawingml/2006/main" xmlns:p="http://schemas.openxmlformats.org/presentationml/2006/main" xmlns:s="http://schemas.openxmlformats.org/officeDocument/2006/sharedTypes" xmlns:r="http://schemas.openxmlformats.org/officeDocument/2006/relationships">
  <p:cSld>
    <p:bg>
      <p:bgPr>
        <a:solidFill>
          <a:schemeClr val="lt1"/>
        </a:solidFill>
        <a:effectLst/>
      </p:bgPr>
    </p:bg>
    <p:spTree>
      <p:nvGrpSpPr>
        <p:cNvPr xmlns:c="http://schemas.openxmlformats.org/drawingml/2006/chart" xmlns:pic="http://schemas.openxmlformats.org/drawingml/2006/picture" xmlns:dgm="http://schemas.openxmlformats.org/drawingml/2006/diagram" id="1" name="Shape 2"/>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3" name="Google Shape;3;n"/>
          <p:cNvSpPr xmlns:c="http://schemas.openxmlformats.org/drawingml/2006/chart" xmlns:pic="http://schemas.openxmlformats.org/drawingml/2006/picture" xmlns:dgm="http://schemas.openxmlformats.org/drawingml/2006/diagram" txBox="1">
            <a:spLocks noGrp="1"/>
          </p:cNvSpPr>
          <p:nvPr>
            <p:ph idx="2" type="hdr"/>
          </p:nvPr>
        </p:nvSpPr>
        <p:spPr xmlns:c="http://schemas.openxmlformats.org/drawingml/2006/chart" xmlns:pic="http://schemas.openxmlformats.org/drawingml/2006/picture" xmlns:dgm="http://schemas.openxmlformats.org/drawingml/2006/diagram">
          <a:xfrm>
            <a:off x="0" y="0"/>
            <a:ext cx="2971800" cy="458788"/>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lstStyle>
            <a:lvl1pPr algn="l" lvl="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1pPr>
            <a:lvl2pPr algn="l" lvl="1"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2pPr>
            <a:lvl3pPr algn="l" lvl="2"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3pPr>
            <a:lvl4pPr algn="l" lvl="3"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4pPr>
            <a:lvl5pPr algn="l" lvl="4"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5pPr>
            <a:lvl6pPr algn="l" lvl="5"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6pPr>
            <a:lvl7pPr algn="l" lvl="6"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7pPr>
            <a:lvl8pPr algn="l" lvl="7"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8pPr>
            <a:lvl9pPr algn="l" lvl="8"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9pPr>
          </a:lstStyle>
          <a:p>
            <a:endParaRPr>
              <a:uFillTx/>
            </a:endParaRPr>
          </a:p>
        </p:txBody>
      </p:sp>
      <p:sp>
        <p:nvSpPr>
          <p:cNvPr xmlns:c="http://schemas.openxmlformats.org/drawingml/2006/chart" xmlns:pic="http://schemas.openxmlformats.org/drawingml/2006/picture" xmlns:dgm="http://schemas.openxmlformats.org/drawingml/2006/diagram" id="4" name="Google Shape;4;n"/>
          <p:cNvSpPr xmlns:c="http://schemas.openxmlformats.org/drawingml/2006/chart" xmlns:pic="http://schemas.openxmlformats.org/drawingml/2006/picture" xmlns:dgm="http://schemas.openxmlformats.org/drawingml/2006/diagram" txBox="1">
            <a:spLocks noGrp="1"/>
          </p:cNvSpPr>
          <p:nvPr>
            <p:ph idx="10" type="dt"/>
          </p:nvPr>
        </p:nvSpPr>
        <p:spPr xmlns:c="http://schemas.openxmlformats.org/drawingml/2006/chart" xmlns:pic="http://schemas.openxmlformats.org/drawingml/2006/picture" xmlns:dgm="http://schemas.openxmlformats.org/drawingml/2006/diagram">
          <a:xfrm>
            <a:off x="3884613" y="0"/>
            <a:ext cx="2971800" cy="458788"/>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lstStyle>
            <a:lvl1pPr algn="r" lvl="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1pPr>
            <a:lvl2pPr algn="l" lvl="1"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2pPr>
            <a:lvl3pPr algn="l" lvl="2"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3pPr>
            <a:lvl4pPr algn="l" lvl="3"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4pPr>
            <a:lvl5pPr algn="l" lvl="4"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5pPr>
            <a:lvl6pPr algn="l" lvl="5"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6pPr>
            <a:lvl7pPr algn="l" lvl="6"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7pPr>
            <a:lvl8pPr algn="l" lvl="7"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8pPr>
            <a:lvl9pPr algn="l" lvl="8"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9pPr>
          </a:lstStyle>
          <a:p>
            <a:endParaRPr>
              <a:uFillTx/>
            </a:endParaRPr>
          </a:p>
        </p:txBody>
      </p:sp>
      <p:sp>
        <p:nvSpPr>
          <p:cNvPr xmlns:c="http://schemas.openxmlformats.org/drawingml/2006/chart" xmlns:pic="http://schemas.openxmlformats.org/drawingml/2006/picture" xmlns:dgm="http://schemas.openxmlformats.org/drawingml/2006/diagram" id="5" name="Google Shape;5;n"/>
          <p:cNvSpPr xmlns:c="http://schemas.openxmlformats.org/drawingml/2006/chart" xmlns:pic="http://schemas.openxmlformats.org/drawingml/2006/picture" xmlns:dgm="http://schemas.openxmlformats.org/drawingml/2006/diagram">
            <a:spLocks noChangeAspect="1" noGrp="1" noRot="1"/>
          </p:cNvSpPr>
          <p:nvPr>
            <p:ph idx="3"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6" name="Google Shape;6;n"/>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lstStyle>
            <a:lvl1pPr algn="l" indent="-228600" lvl="0" marL="45720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1pPr>
            <a:lvl2pPr algn="l" indent="-228600" lvl="1" marL="91440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2pPr>
            <a:lvl3pPr algn="l" indent="-228600" lvl="2" marL="137160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3pPr>
            <a:lvl4pPr algn="l" indent="-228600" lvl="3" marL="182880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4pPr>
            <a:lvl5pPr algn="l" indent="-228600" lvl="4" marL="228600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5pPr>
            <a:lvl6pPr algn="l" indent="-228600" lvl="5" marL="274320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6pPr>
            <a:lvl7pPr algn="l" indent="-228600" lvl="6" marL="320040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7pPr>
            <a:lvl8pPr algn="l" indent="-228600" lvl="7" marL="365760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8pPr>
            <a:lvl9pPr algn="l" indent="-228600" lvl="8" marL="411480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9pPr>
          </a:lstStyle>
          <a:p>
            <a:endParaRPr>
              <a:uFillTx/>
            </a:endParaRPr>
          </a:p>
        </p:txBody>
      </p:sp>
      <p:sp>
        <p:nvSpPr>
          <p:cNvPr xmlns:c="http://schemas.openxmlformats.org/drawingml/2006/chart" xmlns:pic="http://schemas.openxmlformats.org/drawingml/2006/picture" xmlns:dgm="http://schemas.openxmlformats.org/drawingml/2006/diagram" id="7" name="Google Shape;7;n"/>
          <p:cNvSpPr xmlns:c="http://schemas.openxmlformats.org/drawingml/2006/chart" xmlns:pic="http://schemas.openxmlformats.org/drawingml/2006/picture" xmlns:dgm="http://schemas.openxmlformats.org/drawingml/2006/diagram" txBox="1">
            <a:spLocks noGrp="1"/>
          </p:cNvSpPr>
          <p:nvPr>
            <p:ph idx="11" type="ftr"/>
          </p:nvPr>
        </p:nvSpPr>
        <p:spPr xmlns:c="http://schemas.openxmlformats.org/drawingml/2006/chart" xmlns:pic="http://schemas.openxmlformats.org/drawingml/2006/picture" xmlns:dgm="http://schemas.openxmlformats.org/drawingml/2006/diagram">
          <a:xfrm>
            <a:off x="0"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lstStyle>
            <a:lvl1pPr algn="l" lvl="0" marR="0" rtl="0">
              <a:spcBef>
                <a:spcPts val="0"/>
              </a:spcBef>
              <a:spcAft>
                <a:spcPts val="0"/>
              </a:spcAft>
              <a:buSzPts val="1400"/>
              <a:buNone/>
              <a:defRPr b="0" cap="none" i="0" strike="noStrike" sz="1200" u="none">
                <a:solidFill>
                  <a:schemeClr val="dk1"/>
                </a:solidFill>
                <a:uFillTx/>
                <a:latin typeface="Calibri"/>
                <a:ea typeface="Calibri"/>
                <a:cs typeface="Calibri"/>
                <a:sym typeface="Calibri"/>
              </a:defRPr>
            </a:lvl1pPr>
            <a:lvl2pPr algn="l" lvl="1"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2pPr>
            <a:lvl3pPr algn="l" lvl="2"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3pPr>
            <a:lvl4pPr algn="l" lvl="3"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4pPr>
            <a:lvl5pPr algn="l" lvl="4"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5pPr>
            <a:lvl6pPr algn="l" lvl="5"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6pPr>
            <a:lvl7pPr algn="l" lvl="6"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7pPr>
            <a:lvl8pPr algn="l" lvl="7"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8pPr>
            <a:lvl9pPr algn="l" lvl="8" marR="0" rtl="0">
              <a:spcBef>
                <a:spcPts val="0"/>
              </a:spcBef>
              <a:spcAft>
                <a:spcPts val="0"/>
              </a:spcAft>
              <a:buSzPts val="1400"/>
              <a:buNone/>
              <a:defRPr b="0" cap="none" i="0" strike="noStrike" sz="1900" u="none">
                <a:solidFill>
                  <a:schemeClr val="dk1"/>
                </a:solidFill>
                <a:uFillTx/>
                <a:latin typeface="Calibri"/>
                <a:ea typeface="Calibri"/>
                <a:cs typeface="Calibri"/>
                <a:sym typeface="Calibri"/>
              </a:defRPr>
            </a:lvl9pPr>
          </a:lstStyle>
          <a:p>
            <a:endParaRPr>
              <a:uFillTx/>
            </a:endParaRPr>
          </a:p>
        </p:txBody>
      </p:sp>
      <p:sp>
        <p:nvSpPr>
          <p:cNvPr xmlns:c="http://schemas.openxmlformats.org/drawingml/2006/chart" xmlns:pic="http://schemas.openxmlformats.org/drawingml/2006/picture" xmlns:dgm="http://schemas.openxmlformats.org/drawingml/2006/diagram" id="8" name="Google Shape;8;n"/>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b="0" cap="none" i="0" lang="en-US" strike="noStrike" sz="1200" u="none">
                <a:solidFill>
                  <a:schemeClr val="dk1"/>
                </a:solidFill>
                <a:uFillTx/>
                <a:latin typeface="Calibri"/>
                <a:ea typeface="Calibri"/>
                <a:cs typeface="Calibri"/>
                <a:sym typeface="Calibri"/>
              </a:rPr>
              <a:t>‹#›</a:t>
            </a:fld>
            <a:endParaRPr b="0" cap="none" i="0" strike="noStrike" sz="1200" u="none">
              <a:solidFill>
                <a:schemeClr val="dk1"/>
              </a:solidFill>
              <a:uFillTx/>
              <a:latin typeface="Calibri"/>
              <a:ea typeface="Calibri"/>
              <a:cs typeface="Calibri"/>
              <a:sym typeface="Calibri"/>
            </a:endParaRPr>
          </a:p>
        </p:txBody>
      </p:sp>
    </p:spTree>
  </p:cSld>
  <p:clrMap xmlns:c="http://schemas.openxmlformats.org/drawingml/2006/chart" xmlns:pic="http://schemas.openxmlformats.org/drawingml/2006/picture" xmlns:dgm="http://schemas.openxmlformats.org/drawingml/2006/diagram" accent1="accent1" accent2="accent2" accent3="accent3" accent4="accent4" accent5="accent5" accent6="accent6" bg1="lt1" bg2="dk2" folHlink="folHlink" hlink="hlink" tx1="dk1" tx2="lt2"/>
  <p:notes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notesStyle>
</p:notesMaster>
</file>

<file path=ppt/notesSlides/_rels/notesSlide1.xml.rels><?xml version="1.0" standalone="yes" ?><Relationships xmlns="http://schemas.openxmlformats.org/package/2006/relationships"><Relationship Id="rId1" Target="../slides/slide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xml.rels><?xml version="1.0" standalone="yes" ?><Relationships xmlns="http://schemas.openxmlformats.org/package/2006/relationships"><Relationship Id="rId1" Target="../slides/slide1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1.xml.rels><?xml version="1.0" standalone="yes" ?><Relationships xmlns="http://schemas.openxmlformats.org/package/2006/relationships"><Relationship Id="rId1" Target="../slides/slide1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2.xml.rels><?xml version="1.0" standalone="yes" ?><Relationships xmlns="http://schemas.openxmlformats.org/package/2006/relationships"><Relationship Id="rId1" Target="../slides/slide1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3.xml.rels><?xml version="1.0" standalone="yes" ?><Relationships xmlns="http://schemas.openxmlformats.org/package/2006/relationships"><Relationship Id="rId1" Target="../slides/slide1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4.xml.rels><?xml version="1.0" standalone="yes" ?><Relationships xmlns="http://schemas.openxmlformats.org/package/2006/relationships"><Relationship Id="rId1" Target="../slides/slide1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5.xml.rels><?xml version="1.0" standalone="yes" ?><Relationships xmlns="http://schemas.openxmlformats.org/package/2006/relationships"><Relationship Id="rId1" Target="../slides/slide1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6.xml.rels><?xml version="1.0" standalone="yes" ?><Relationships xmlns="http://schemas.openxmlformats.org/package/2006/relationships"><Relationship Id="rId1" Target="../slides/slide1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7.xml.rels><?xml version="1.0" standalone="yes" ?><Relationships xmlns="http://schemas.openxmlformats.org/package/2006/relationships"><Relationship Id="rId1" Target="../slides/slide1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8.xml.rels><?xml version="1.0" standalone="yes" ?><Relationships xmlns="http://schemas.openxmlformats.org/package/2006/relationships"><Relationship Id="rId1" Target="../slides/slide1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9.xml.rels><?xml version="1.0" standalone="yes" ?><Relationships xmlns="http://schemas.openxmlformats.org/package/2006/relationships"><Relationship Id="rId1" Target="../slides/slide19.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xml.rels><?xml version="1.0" standalone="yes" ?><Relationships xmlns="http://schemas.openxmlformats.org/package/2006/relationships"><Relationship Id="rId1" Target="../slides/slide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xml.rels><?xml version="1.0" standalone="yes" ?><Relationships xmlns="http://schemas.openxmlformats.org/package/2006/relationships"><Relationship Id="rId1" Target="../slides/slide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xml.rels><?xml version="1.0" standalone="yes" ?><Relationships xmlns="http://schemas.openxmlformats.org/package/2006/relationships"><Relationship Id="rId1" Target="../slides/slide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xml.rels><?xml version="1.0" standalone="yes" ?><Relationships xmlns="http://schemas.openxmlformats.org/package/2006/relationships"><Relationship Id="rId1" Target="../slides/slide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xml.rels><?xml version="1.0" standalone="yes" ?><Relationships xmlns="http://schemas.openxmlformats.org/package/2006/relationships"><Relationship Id="rId1" Target="../slides/slide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xml.rels><?xml version="1.0" standalone="yes" ?><Relationships xmlns="http://schemas.openxmlformats.org/package/2006/relationships"><Relationship Id="rId1" Target="../slides/slide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xml.rels><?xml version="1.0" standalone="yes" ?><Relationships xmlns="http://schemas.openxmlformats.org/package/2006/relationships"><Relationship Id="rId1" Target="../slides/slide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xml.rels><?xml version="1.0" standalone="yes" ?><Relationships xmlns="http://schemas.openxmlformats.org/package/2006/relationships"><Relationship Id="rId1" Target="../slides/slide9.xml" Type="http://schemas.openxmlformats.org/officeDocument/2006/relationships/slide"></Relationship><Relationship Id="rId2" Target="../notesMasters/notesMaster1.xml" Type="http://schemas.openxmlformats.org/officeDocument/2006/relationships/notesMaster"></Relationship></Relationships>
</file>

<file path=ppt/notesSlides/notesSlide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32"/>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33" name="Google Shape;33;p1: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34" name="Google Shape;34;p1: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a:uFillTx/>
              </a:rPr>
              <a:t>The three of us worked on Hospital readmissions of Diabetic patients.</a:t>
            </a:r>
            <a:endParaRPr>
              <a:uFillTx/>
            </a:endParaRPr>
          </a:p>
          <a:p>
            <a:pPr algn="l" indent="0" lvl="0" marL="0" marR="0" rtl="0">
              <a:spcBef>
                <a:spcPts val="0"/>
              </a:spcBef>
              <a:spcAft>
                <a:spcPts val="0"/>
              </a:spcAft>
              <a:buNone/>
            </a:pPr>
            <a:r>
              <a:rPr lang="en-US">
                <a:uFillTx/>
              </a:rPr>
              <a:t>It was a good learning experience in terms of learning to work with raw data and in terms of learning to work as a team.</a:t>
            </a:r>
            <a:endParaRPr>
              <a:uFillTx/>
            </a:endParaRPr>
          </a:p>
        </p:txBody>
      </p:sp>
      <p:sp>
        <p:nvSpPr>
          <p:cNvPr xmlns:c="http://schemas.openxmlformats.org/drawingml/2006/chart" xmlns:pic="http://schemas.openxmlformats.org/drawingml/2006/picture" xmlns:dgm="http://schemas.openxmlformats.org/drawingml/2006/diagram" id="35" name="Google Shape;35;p1: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46"/>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47" name="Google Shape;147;p10: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48" name="Google Shape;148;p10: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a:uFillTx/>
              </a:rPr>
              <a:t>Inferences : Clusters with Shorter stays are associated with diabetes and Steady or No insulin. Longer stays are associated with Diabetic Meds and Insulin shots. </a:t>
            </a: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149" name="Google Shape;149;p10: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10</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5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56" name="Google Shape;156;p11: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57" name="Google Shape;157;p11: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158" name="Google Shape;158;p11: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11</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66"/>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67" name="Google Shape;167;p12: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68" name="Google Shape;168;p12: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169" name="Google Shape;169;p12: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12</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7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80" name="Google Shape;180;p13: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81" name="Google Shape;181;p13: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182" name="Google Shape;182;p13: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13</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92"/>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93" name="Google Shape;193;p14: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94" name="Google Shape;194;p14: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195" name="Google Shape;195;p14: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14</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0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06" name="Google Shape;206;p15: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207" name="Google Shape;207;p15: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208" name="Google Shape;208;p15: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15</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2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25" name="Google Shape;225;p16: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226" name="Google Shape;226;p16: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227" name="Google Shape;227;p16: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16</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33"/>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34" name="Google Shape;234;p17: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235" name="Google Shape;235;p17: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236" name="Google Shape;236;p17: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17</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42"/>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43" name="Google Shape;243;p18: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indent="0" lvl="0" marL="0">
              <a:spcBef>
                <a:spcPts val="0"/>
              </a:spcBef>
              <a:spcAft>
                <a:spcPts val="0"/>
              </a:spcAft>
              <a:buNone/>
            </a:pPr>
            <a:endParaRPr>
              <a:uFillTx/>
            </a:endParaRPr>
          </a:p>
        </p:txBody>
      </p:sp>
      <p:sp>
        <p:nvSpPr>
          <p:cNvPr xmlns:c="http://schemas.openxmlformats.org/drawingml/2006/chart" xmlns:pic="http://schemas.openxmlformats.org/drawingml/2006/picture" xmlns:dgm="http://schemas.openxmlformats.org/drawingml/2006/diagram" id="244" name="Google Shape;244;p18: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pic="http://schemas.openxmlformats.org/drawingml/2006/picture" xmlns:dgm="http://schemas.openxmlformats.org/drawingml/2006/diagram">
    <a:masterClrMapping/>
  </p:clrMapOvr>
</p:notes>
</file>

<file path=ppt/notesSlides/notesSlide1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7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76" name="Google Shape;276;p19: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277" name="Google Shape;277;p19: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278" name="Google Shape;278;p19: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19</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3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40" name="Google Shape;40;p2: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indent="0" lvl="0" marL="0">
              <a:spcBef>
                <a:spcPts val="0"/>
              </a:spcBef>
              <a:spcAft>
                <a:spcPts val="0"/>
              </a:spcAft>
              <a:buNone/>
            </a:pPr>
            <a:r>
              <a:rPr lang="en-US">
                <a:uFillTx/>
              </a:rPr>
              <a:t>I will briefly run through the agenda for our presentation.</a:t>
            </a:r>
            <a:endParaRPr>
              <a:uFillTx/>
            </a:endParaRPr>
          </a:p>
        </p:txBody>
      </p:sp>
      <p:sp>
        <p:nvSpPr>
          <p:cNvPr xmlns:c="http://schemas.openxmlformats.org/drawingml/2006/chart" xmlns:pic="http://schemas.openxmlformats.org/drawingml/2006/picture" xmlns:dgm="http://schemas.openxmlformats.org/drawingml/2006/diagram" id="41" name="Google Shape;41;p2: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pic="http://schemas.openxmlformats.org/drawingml/2006/picture" xmlns:dgm="http://schemas.openxmlformats.org/drawingml/2006/diagram">
    <a:masterClrMapping/>
  </p:clrMapOvr>
</p:notes>
</file>

<file path=ppt/notesSlides/notesSlide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56"/>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57" name="Google Shape;57;p3: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58" name="Google Shape;58;p3: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a:uFillTx/>
              </a:rPr>
              <a:t>Why Patient readmissions? - read point 1.</a:t>
            </a:r>
            <a:endParaRPr>
              <a:uFillTx/>
            </a:endParaRPr>
          </a:p>
          <a:p>
            <a:pPr algn="l" indent="0" lvl="0" marL="0" marR="0" rtl="0">
              <a:spcBef>
                <a:spcPts val="0"/>
              </a:spcBef>
              <a:spcAft>
                <a:spcPts val="0"/>
              </a:spcAft>
              <a:buNone/>
            </a:pPr>
            <a:r>
              <a:rPr lang="en-US">
                <a:uFillTx/>
              </a:rPr>
              <a:t>Who else cares for improving readmission rates → read point 2.</a:t>
            </a:r>
            <a:endParaRPr>
              <a:uFillTx/>
            </a:endParaRPr>
          </a:p>
          <a:p>
            <a:pPr algn="l" indent="0" lvl="0" marL="0" marR="0" rtl="0">
              <a:spcBef>
                <a:spcPts val="0"/>
              </a:spcBef>
              <a:spcAft>
                <a:spcPts val="0"/>
              </a:spcAft>
              <a:buNone/>
            </a:pPr>
            <a:r>
              <a:rPr lang="en-US">
                <a:uFillTx/>
              </a:rPr>
              <a:t>Read point 3. Hence Point 4.</a:t>
            </a:r>
            <a:endParaRPr>
              <a:uFillTx/>
            </a:endParaRPr>
          </a:p>
          <a:p>
            <a:pPr algn="l" indent="0" lvl="0" marL="0" marR="0" rtl="0">
              <a:spcBef>
                <a:spcPts val="0"/>
              </a:spcBef>
              <a:spcAft>
                <a:spcPts val="0"/>
              </a:spcAft>
              <a:buNone/>
            </a:pPr>
            <a:r>
              <a:rPr lang="en-US">
                <a:uFillTx/>
              </a:rPr>
              <a:t>Comorbidity is coexisting long term illness.</a:t>
            </a:r>
            <a:endParaRPr>
              <a:uFillTx/>
            </a:endParaRPr>
          </a:p>
          <a:p>
            <a:pPr algn="l" indent="0" lvl="0" marL="0" marR="0" rtl="0">
              <a:spcBef>
                <a:spcPts val="0"/>
              </a:spcBef>
              <a:spcAft>
                <a:spcPts val="0"/>
              </a:spcAft>
              <a:buNone/>
            </a:pPr>
            <a:endParaRPr>
              <a:uFillTx/>
            </a:endParaRPr>
          </a:p>
        </p:txBody>
      </p:sp>
      <p:sp>
        <p:nvSpPr>
          <p:cNvPr xmlns:c="http://schemas.openxmlformats.org/drawingml/2006/chart" xmlns:pic="http://schemas.openxmlformats.org/drawingml/2006/picture" xmlns:dgm="http://schemas.openxmlformats.org/drawingml/2006/diagram" id="59" name="Google Shape;59;p3: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3</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66"/>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67" name="Google Shape;67;p4: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indent="0" lvl="0" marL="0">
              <a:spcBef>
                <a:spcPts val="0"/>
              </a:spcBef>
              <a:spcAft>
                <a:spcPts val="0"/>
              </a:spcAft>
              <a:buNone/>
            </a:pPr>
            <a:r>
              <a:rPr lang="en-US">
                <a:uFillTx/>
              </a:rPr>
              <a:t>What questions are we trying to answer - </a:t>
            </a:r>
            <a:endParaRPr>
              <a:uFillTx/>
            </a:endParaRPr>
          </a:p>
          <a:p>
            <a:pPr indent="-317500" lvl="0" marL="457200" rtl="0">
              <a:spcBef>
                <a:spcPts val="0"/>
              </a:spcBef>
              <a:spcAft>
                <a:spcPts val="0"/>
              </a:spcAft>
              <a:buSzPts val="1400"/>
              <a:buAutoNum type="arabicPeriod"/>
            </a:pPr>
            <a:r>
              <a:rPr lang="en-US">
                <a:uFillTx/>
              </a:rPr>
              <a:t>Analyze factors that are effective in determining readmission.</a:t>
            </a:r>
            <a:endParaRPr>
              <a:uFillTx/>
            </a:endParaRPr>
          </a:p>
          <a:p>
            <a:pPr indent="-317500" lvl="0" marL="457200">
              <a:spcBef>
                <a:spcPts val="0"/>
              </a:spcBef>
              <a:spcAft>
                <a:spcPts val="0"/>
              </a:spcAft>
              <a:buSzPts val="1400"/>
              <a:buAutoNum type="arabicPeriod"/>
            </a:pPr>
            <a:r>
              <a:rPr lang="en-US">
                <a:uFillTx/>
              </a:rPr>
              <a:t>Develop predictive tool for 30-day readmissions.</a:t>
            </a:r>
            <a:endParaRPr>
              <a:uFillTx/>
            </a:endParaRPr>
          </a:p>
        </p:txBody>
      </p:sp>
      <p:sp>
        <p:nvSpPr>
          <p:cNvPr xmlns:c="http://schemas.openxmlformats.org/drawingml/2006/chart" xmlns:pic="http://schemas.openxmlformats.org/drawingml/2006/picture" xmlns:dgm="http://schemas.openxmlformats.org/drawingml/2006/diagram" id="68" name="Google Shape;68;p4: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p:spPr>
      </p:sp>
    </p:spTree>
  </p:cSld>
  <p:clrMapOvr xmlns:c="http://schemas.openxmlformats.org/drawingml/2006/chart" xmlns:pic="http://schemas.openxmlformats.org/drawingml/2006/picture" xmlns:dgm="http://schemas.openxmlformats.org/drawingml/2006/diagram">
    <a:masterClrMapping/>
  </p:clrMapOvr>
</p:notes>
</file>

<file path=ppt/notesSlides/notesSlide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9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00" name="Google Shape;100;p5: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01" name="Google Shape;101;p5: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a:uFillTx/>
              </a:rPr>
              <a:t>Here are the 50 features in our dataset. Read slide.</a:t>
            </a: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102" name="Google Shape;102;p5: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5</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0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09" name="Google Shape;109;p6: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10" name="Google Shape;110;p6: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a:uFillTx/>
              </a:rPr>
              <a:t>A.Here is how we dealt with missing data - </a:t>
            </a:r>
            <a:endParaRPr>
              <a:uFillTx/>
            </a:endParaRPr>
          </a:p>
          <a:p>
            <a:pPr algn="l" indent="-317500" lvl="0" marL="457200" marR="0" rtl="0">
              <a:spcBef>
                <a:spcPts val="0"/>
              </a:spcBef>
              <a:spcAft>
                <a:spcPts val="0"/>
              </a:spcAft>
              <a:buSzPts val="1400"/>
              <a:buAutoNum type="arabicPeriod"/>
            </a:pPr>
            <a:r>
              <a:rPr lang="en-US">
                <a:uFillTx/>
              </a:rPr>
              <a:t>Smaller % of Missing values filled with modes.</a:t>
            </a:r>
            <a:endParaRPr>
              <a:uFillTx/>
            </a:endParaRPr>
          </a:p>
          <a:p>
            <a:pPr algn="l" indent="-317500" lvl="0" marL="457200" marR="0" rtl="0">
              <a:spcBef>
                <a:spcPts val="0"/>
              </a:spcBef>
              <a:spcAft>
                <a:spcPts val="0"/>
              </a:spcAft>
              <a:buSzPts val="1400"/>
              <a:buAutoNum type="arabicPeriod"/>
            </a:pPr>
            <a:r>
              <a:rPr lang="en-US">
                <a:uFillTx/>
              </a:rPr>
              <a:t>Made an intelligent guess for medium % missing values (Payer_Code was Self-pay/Insured/Medicare or other)</a:t>
            </a:r>
            <a:endParaRPr>
              <a:uFillTx/>
            </a:endParaRPr>
          </a:p>
          <a:p>
            <a:pPr algn="l" indent="-317500" lvl="0" marL="457200" marR="0" rtl="0">
              <a:spcBef>
                <a:spcPts val="0"/>
              </a:spcBef>
              <a:spcAft>
                <a:spcPts val="0"/>
              </a:spcAft>
              <a:buSzPts val="1400"/>
              <a:buAutoNum type="arabicPeriod"/>
            </a:pPr>
            <a:r>
              <a:rPr lang="en-US">
                <a:uFillTx/>
              </a:rPr>
              <a:t>Delete Columns with large % of missing values.</a:t>
            </a:r>
            <a:endParaRPr>
              <a:uFillTx/>
            </a:endParaRPr>
          </a:p>
          <a:p>
            <a:pPr algn="l" indent="0" lvl="0" marL="0" marR="0" rtl="0">
              <a:spcBef>
                <a:spcPts val="0"/>
              </a:spcBef>
              <a:spcAft>
                <a:spcPts val="0"/>
              </a:spcAft>
              <a:buNone/>
            </a:pPr>
            <a:r>
              <a:rPr lang="en-US">
                <a:uFillTx/>
              </a:rPr>
              <a:t>B. Variables with large no.of categories - We binned them into  groups of similar types. Admission-Type? Discharge-Disp?</a:t>
            </a:r>
            <a:endParaRPr>
              <a:uFillTx/>
            </a:endParaRPr>
          </a:p>
          <a:p>
            <a:pPr algn="l" indent="0" lvl="0" marL="0" marR="0" rtl="0">
              <a:spcBef>
                <a:spcPts val="0"/>
              </a:spcBef>
              <a:spcAft>
                <a:spcPts val="0"/>
              </a:spcAft>
              <a:buNone/>
            </a:pPr>
            <a:r>
              <a:rPr lang="en-US">
                <a:uFillTx/>
              </a:rPr>
              <a:t>C. Combined 21 medicine features.</a:t>
            </a:r>
            <a:endParaRPr>
              <a:uFillTx/>
            </a:endParaRPr>
          </a:p>
        </p:txBody>
      </p:sp>
      <p:sp>
        <p:nvSpPr>
          <p:cNvPr xmlns:c="http://schemas.openxmlformats.org/drawingml/2006/chart" xmlns:pic="http://schemas.openxmlformats.org/drawingml/2006/picture" xmlns:dgm="http://schemas.openxmlformats.org/drawingml/2006/diagram" id="111" name="Google Shape;111;p6: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6</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16"/>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17" name="Google Shape;117;p7: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18" name="Google Shape;118;p7: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119" name="Google Shape;119;p7: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7</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27"/>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28" name="Google Shape;128;p8: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29" name="Google Shape;129;p8: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a:uFillTx/>
              </a:rPr>
              <a:t>We explored the interaction of HbA1C test vs. Primary Diagnosis on Readmission. When this Diabetic test is given, patient outcomes are better as shown by Graph 1.</a:t>
            </a: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130" name="Google Shape;130;p8: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8</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37"/>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38" name="Google Shape;138;p9: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685800" y="1143000"/>
            <a:ext cx="5486400" cy="30861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139" name="Google Shape;139;p9: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400550"/>
            <a:ext cx="5486400" cy="360045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a:uFillTx/>
              </a:rPr>
              <a:t>Class1 could mean In-availability of Insurance/medicare.</a:t>
            </a:r>
            <a:endParaRPr b="0" cap="none" i="0" strike="noStrike" sz="1200" u="none">
              <a:solidFill>
                <a:schemeClr val="dk1"/>
              </a:solidFill>
              <a:uFillTx/>
              <a:latin typeface="Calibri"/>
              <a:ea typeface="Calibri"/>
              <a:cs typeface="Calibri"/>
              <a:sym typeface="Calibri"/>
            </a:endParaRPr>
          </a:p>
        </p:txBody>
      </p:sp>
      <p:sp>
        <p:nvSpPr>
          <p:cNvPr xmlns:c="http://schemas.openxmlformats.org/drawingml/2006/chart" xmlns:pic="http://schemas.openxmlformats.org/drawingml/2006/picture" xmlns:dgm="http://schemas.openxmlformats.org/drawingml/2006/diagram" id="140" name="Google Shape;140;p9:notes"/>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3884613" y="8685213"/>
            <a:ext cx="2971800" cy="458787"/>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noAutofit/>
          </a:bodyPr>
          <a:lstStyle/>
          <a:p>
            <a:pPr algn="r" indent="0" lvl="0" marL="0" marR="0" rtl="0">
              <a:spcBef>
                <a:spcPts val="0"/>
              </a:spcBef>
              <a:spcAft>
                <a:spcPts val="0"/>
              </a:spcAft>
              <a:buNone/>
            </a:pPr>
            <a:fld id="{00000000-1234-1234-1234-123412341234}" type="slidenum">
              <a:rPr lang="en-US" sz="1200">
                <a:solidFill>
                  <a:schemeClr val="dk1"/>
                </a:solidFill>
                <a:uFillTx/>
                <a:latin typeface="Calibri"/>
                <a:ea typeface="Calibri"/>
                <a:cs typeface="Calibri"/>
                <a:sym typeface="Calibri"/>
              </a:rPr>
              <a:t>9</a:t>
            </a:fld>
            <a:endParaRPr sz="1200">
              <a:solidFill>
                <a:schemeClr val="dk1"/>
              </a:solidFill>
              <a:uFillTx/>
              <a:latin typeface="Calibri"/>
              <a:ea typeface="Calibri"/>
              <a:cs typeface="Calibri"/>
              <a:sym typeface="Calibri"/>
            </a:endParaRPr>
          </a:p>
        </p:txBody>
      </p:sp>
    </p:spTree>
  </p:cSld>
  <p:clrMapOvr xmlns:c="http://schemas.openxmlformats.org/drawingml/2006/chart" xmlns:pic="http://schemas.openxmlformats.org/drawingml/2006/picture" xmlns:dgm="http://schemas.openxmlformats.org/drawingml/2006/diagram">
    <a:masterClrMapping/>
  </p:clrMapOvr>
</p:notes>
</file>

<file path=ppt/slideLayouts/_rels/slideLayout1.xml.rels><?xml version="1.0" standalone="yes" ?><Relationships xmlns="http://schemas.openxmlformats.org/package/2006/relationships"><Relationship Id="rId1" Target="../media/image3.png" Type="http://schemas.openxmlformats.org/officeDocument/2006/relationships/image"></Relationship><Relationship Id="rId2" Target="../slideMasters/slideMaster1.xml" Type="http://schemas.openxmlformats.org/officeDocument/2006/relationships/slideMaster"></Relationship></Relationships>
</file>

<file path=ppt/slideLayouts/_rels/slideLayout10.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11.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12.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13.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14.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15.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16.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3.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4.xml.rels><?xml version="1.0" standalone="yes" ?><Relationships xmlns="http://schemas.openxmlformats.org/package/2006/relationships"><Relationship Id="rId1" Target="../media/image4.png" Type="http://schemas.openxmlformats.org/officeDocument/2006/relationships/image"></Relationship><Relationship Id="rId2" Target="../slideMasters/slideMaster1.xml" Type="http://schemas.openxmlformats.org/officeDocument/2006/relationships/slideMaster"></Relationship></Relationships>
</file>

<file path=ppt/slideLayouts/_rels/slideLayout5.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6.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7.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8.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_rels/slideLayout9.xml.rels><?xml version="1.0" standalone="yes" ?><Relationships xmlns="http://schemas.openxmlformats.org/package/2006/relationships"><Relationship Id="rId1" Target="../slideMasters/slideMaster2.xml" Type="http://schemas.openxmlformats.org/officeDocument/2006/relationships/slideMaster"></Relationship></Relationships>
</file>

<file path=ppt/slideLayouts/slideLayout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2_仅标题">
    <p:spTree>
      <p:nvGrpSpPr>
        <p:cNvPr xmlns:c="http://schemas.openxmlformats.org/drawingml/2006/chart" xmlns:pic="http://schemas.openxmlformats.org/drawingml/2006/picture" xmlns:dgm="http://schemas.openxmlformats.org/drawingml/2006/diagram" id="1" name="Shape 16"/>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7" name="Google Shape;17;p2"/>
          <p:cNvSpPr xmlns:c="http://schemas.openxmlformats.org/drawingml/2006/chart" xmlns:pic="http://schemas.openxmlformats.org/drawingml/2006/picture" xmlns:dgm="http://schemas.openxmlformats.org/drawingml/2006/diagram">
            <a:spLocks/>
          </p:cNvSpPr>
          <p:nvPr userDrawn="1"/>
        </p:nvSpPr>
        <p:spPr xmlns:c="http://schemas.openxmlformats.org/drawingml/2006/chart" xmlns:pic="http://schemas.openxmlformats.org/drawingml/2006/picture" xmlns:dgm="http://schemas.openxmlformats.org/drawingml/2006/diagram">
          <a:xfrm>
            <a:off x="0" y="0"/>
            <a:ext cx="12192000" cy="6858000"/>
          </a:xfrm>
          <a:prstGeom prst="rect">
            <a:avLst/>
          </a:prstGeom>
          <a:blipFill rotWithShape="1">
            <a:blip r:embed="rId1"/>
            <a:stretch>
              <a:fillRect l="-290" r="-289"/>
            </a:stretch>
          </a:blip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b="0" cap="none" i="0" strike="noStrike" sz="1900" u="none">
              <a:solidFill>
                <a:schemeClr val="lt1"/>
              </a:solidFill>
              <a:uFillTx/>
              <a:latin typeface="Arial"/>
              <a:ea typeface="Arial"/>
              <a:cs typeface="Arial"/>
              <a:sym typeface="Arial"/>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Layout>
</file>

<file path=ppt/slideLayouts/slideLayout10.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twoTxTwoObj">
  <p:cSld name="Comparison">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839788" y="365125"/>
            <a:ext cx="10515600" cy="1325563"/>
          </a:xfrm>
        </p:spPr>
        <p:txBody xmlns:c="http://schemas.openxmlformats.org/drawingml/2006/chart" xmlns:pic="http://schemas.openxmlformats.org/drawingml/2006/picture" xmlns:dgm="http://schemas.openxmlformats.org/drawingml/2006/diagram">
          <a:body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Text Placeholder 2"/>
          <p:cNvSpPr xmlns:c="http://schemas.openxmlformats.org/drawingml/2006/chart" xmlns:pic="http://schemas.openxmlformats.org/drawingml/2006/picture" xmlns:dgm="http://schemas.openxmlformats.org/drawingml/2006/diagram">
            <a:spLocks noGrp="1"/>
          </p:cNvSpPr>
          <p:nvPr>
            <p:ph idx="1" type="body"/>
          </p:nvPr>
        </p:nvSpPr>
        <p:spPr xmlns:c="http://schemas.openxmlformats.org/drawingml/2006/chart" xmlns:pic="http://schemas.openxmlformats.org/drawingml/2006/picture" xmlns:dgm="http://schemas.openxmlformats.org/drawingml/2006/diagram">
          <a:xfrm>
            <a:off x="839788" y="1681163"/>
            <a:ext cx="5157787" cy="823912"/>
          </a:xfrm>
        </p:spPr>
        <p:txBody xmlns:c="http://schemas.openxmlformats.org/drawingml/2006/chart" xmlns:pic="http://schemas.openxmlformats.org/drawingml/2006/picture" xmlns:dgm="http://schemas.openxmlformats.org/drawingml/2006/diagram">
          <a:bodyPr anchor="b"/>
          <a:lstStyle>
            <a:lvl1pPr indent="0" marL="0">
              <a:buNone/>
              <a:defRPr b="1" sz="2400">
                <a:uFillTx/>
              </a:defRPr>
            </a:lvl1pPr>
            <a:lvl2pPr indent="0" marL="457200">
              <a:buNone/>
              <a:defRPr b="1" sz="2000">
                <a:uFillTx/>
              </a:defRPr>
            </a:lvl2pPr>
            <a:lvl3pPr indent="0" marL="914400">
              <a:buNone/>
              <a:defRPr b="1" sz="1800">
                <a:uFillTx/>
              </a:defRPr>
            </a:lvl3pPr>
            <a:lvl4pPr indent="0" marL="1371600">
              <a:buNone/>
              <a:defRPr b="1" sz="1600">
                <a:uFillTx/>
              </a:defRPr>
            </a:lvl4pPr>
            <a:lvl5pPr indent="0" marL="1828800">
              <a:buNone/>
              <a:defRPr b="1" sz="1600">
                <a:uFillTx/>
              </a:defRPr>
            </a:lvl5pPr>
            <a:lvl6pPr indent="0" marL="2286000">
              <a:buNone/>
              <a:defRPr b="1" sz="1600">
                <a:uFillTx/>
              </a:defRPr>
            </a:lvl6pPr>
            <a:lvl7pPr indent="0" marL="2743200">
              <a:buNone/>
              <a:defRPr b="1" sz="1600">
                <a:uFillTx/>
              </a:defRPr>
            </a:lvl7pPr>
            <a:lvl8pPr indent="0" marL="3200400">
              <a:buNone/>
              <a:defRPr b="1" sz="1600">
                <a:uFillTx/>
              </a:defRPr>
            </a:lvl8pPr>
            <a:lvl9pPr indent="0" marL="3657600">
              <a:buNone/>
              <a:defRPr b="1" sz="1600">
                <a:uFillTx/>
              </a:defRPr>
            </a:lvl9pPr>
          </a:lstStyle>
          <a:p>
            <a:pPr lvl="0"/>
            <a:r>
              <a:rPr lang="en-US">
                <a:uFillTx/>
              </a:rPr>
              <a:t>Edit Master text styles</a:t>
            </a:r>
          </a:p>
        </p:txBody>
      </p:sp>
      <p:sp>
        <p:nvSpPr>
          <p:cNvPr xmlns:c="http://schemas.openxmlformats.org/drawingml/2006/chart" xmlns:pic="http://schemas.openxmlformats.org/drawingml/2006/picture" xmlns:dgm="http://schemas.openxmlformats.org/drawingml/2006/diagram" id="4" name="Content Placeholder 3"/>
          <p:cNvSpPr xmlns:c="http://schemas.openxmlformats.org/drawingml/2006/chart" xmlns:pic="http://schemas.openxmlformats.org/drawingml/2006/picture" xmlns:dgm="http://schemas.openxmlformats.org/drawingml/2006/diagram">
            <a:spLocks noGrp="1"/>
          </p:cNvSpPr>
          <p:nvPr>
            <p:ph idx="2" sz="half"/>
          </p:nvPr>
        </p:nvSpPr>
        <p:spPr xmlns:c="http://schemas.openxmlformats.org/drawingml/2006/chart" xmlns:pic="http://schemas.openxmlformats.org/drawingml/2006/picture" xmlns:dgm="http://schemas.openxmlformats.org/drawingml/2006/diagram">
          <a:xfrm>
            <a:off x="839788" y="2505075"/>
            <a:ext cx="5157787" cy="3684588"/>
          </a:xfrm>
        </p:spPr>
        <p:txBody xmlns:c="http://schemas.openxmlformats.org/drawingml/2006/chart" xmlns:pic="http://schemas.openxmlformats.org/drawingml/2006/picture" xmlns:dgm="http://schemas.openxmlformats.org/drawingml/2006/diagram">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pic="http://schemas.openxmlformats.org/drawingml/2006/picture" xmlns:dgm="http://schemas.openxmlformats.org/drawingml/2006/diagram" id="5" name="Text Placeholder 4"/>
          <p:cNvSpPr xmlns:c="http://schemas.openxmlformats.org/drawingml/2006/chart" xmlns:pic="http://schemas.openxmlformats.org/drawingml/2006/picture" xmlns:dgm="http://schemas.openxmlformats.org/drawingml/2006/diagram">
            <a:spLocks noGrp="1"/>
          </p:cNvSpPr>
          <p:nvPr>
            <p:ph idx="3" sz="quarter" type="body"/>
          </p:nvPr>
        </p:nvSpPr>
        <p:spPr xmlns:c="http://schemas.openxmlformats.org/drawingml/2006/chart" xmlns:pic="http://schemas.openxmlformats.org/drawingml/2006/picture" xmlns:dgm="http://schemas.openxmlformats.org/drawingml/2006/diagram">
          <a:xfrm>
            <a:off x="6172200" y="1681163"/>
            <a:ext cx="5183188" cy="823912"/>
          </a:xfrm>
        </p:spPr>
        <p:txBody xmlns:c="http://schemas.openxmlformats.org/drawingml/2006/chart" xmlns:pic="http://schemas.openxmlformats.org/drawingml/2006/picture" xmlns:dgm="http://schemas.openxmlformats.org/drawingml/2006/diagram">
          <a:bodyPr anchor="b"/>
          <a:lstStyle>
            <a:lvl1pPr indent="0" marL="0">
              <a:buNone/>
              <a:defRPr b="1" sz="2400">
                <a:uFillTx/>
              </a:defRPr>
            </a:lvl1pPr>
            <a:lvl2pPr indent="0" marL="457200">
              <a:buNone/>
              <a:defRPr b="1" sz="2000">
                <a:uFillTx/>
              </a:defRPr>
            </a:lvl2pPr>
            <a:lvl3pPr indent="0" marL="914400">
              <a:buNone/>
              <a:defRPr b="1" sz="1800">
                <a:uFillTx/>
              </a:defRPr>
            </a:lvl3pPr>
            <a:lvl4pPr indent="0" marL="1371600">
              <a:buNone/>
              <a:defRPr b="1" sz="1600">
                <a:uFillTx/>
              </a:defRPr>
            </a:lvl4pPr>
            <a:lvl5pPr indent="0" marL="1828800">
              <a:buNone/>
              <a:defRPr b="1" sz="1600">
                <a:uFillTx/>
              </a:defRPr>
            </a:lvl5pPr>
            <a:lvl6pPr indent="0" marL="2286000">
              <a:buNone/>
              <a:defRPr b="1" sz="1600">
                <a:uFillTx/>
              </a:defRPr>
            </a:lvl6pPr>
            <a:lvl7pPr indent="0" marL="2743200">
              <a:buNone/>
              <a:defRPr b="1" sz="1600">
                <a:uFillTx/>
              </a:defRPr>
            </a:lvl7pPr>
            <a:lvl8pPr indent="0" marL="3200400">
              <a:buNone/>
              <a:defRPr b="1" sz="1600">
                <a:uFillTx/>
              </a:defRPr>
            </a:lvl8pPr>
            <a:lvl9pPr indent="0" marL="3657600">
              <a:buNone/>
              <a:defRPr b="1" sz="1600">
                <a:uFillTx/>
              </a:defRPr>
            </a:lvl9pPr>
          </a:lstStyle>
          <a:p>
            <a:pPr lvl="0"/>
            <a:r>
              <a:rPr lang="en-US">
                <a:uFillTx/>
              </a:rPr>
              <a:t>Edit Master text styles</a:t>
            </a:r>
          </a:p>
        </p:txBody>
      </p:sp>
      <p:sp>
        <p:nvSpPr>
          <p:cNvPr xmlns:c="http://schemas.openxmlformats.org/drawingml/2006/chart" xmlns:pic="http://schemas.openxmlformats.org/drawingml/2006/picture" xmlns:dgm="http://schemas.openxmlformats.org/drawingml/2006/diagram" id="6" name="Content Placeholder 5"/>
          <p:cNvSpPr xmlns:c="http://schemas.openxmlformats.org/drawingml/2006/chart" xmlns:pic="http://schemas.openxmlformats.org/drawingml/2006/picture" xmlns:dgm="http://schemas.openxmlformats.org/drawingml/2006/diagram">
            <a:spLocks noGrp="1"/>
          </p:cNvSpPr>
          <p:nvPr>
            <p:ph idx="4" sz="quarter"/>
          </p:nvPr>
        </p:nvSpPr>
        <p:spPr xmlns:c="http://schemas.openxmlformats.org/drawingml/2006/chart" xmlns:pic="http://schemas.openxmlformats.org/drawingml/2006/picture" xmlns:dgm="http://schemas.openxmlformats.org/drawingml/2006/diagram">
          <a:xfrm>
            <a:off x="6172200" y="2505075"/>
            <a:ext cx="5183188" cy="3684588"/>
          </a:xfrm>
        </p:spPr>
        <p:txBody xmlns:c="http://schemas.openxmlformats.org/drawingml/2006/chart" xmlns:pic="http://schemas.openxmlformats.org/drawingml/2006/picture" xmlns:dgm="http://schemas.openxmlformats.org/drawingml/2006/diagram">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pic="http://schemas.openxmlformats.org/drawingml/2006/picture" xmlns:dgm="http://schemas.openxmlformats.org/drawingml/2006/diagram" id="7" name="Date Placeholder 6"/>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8" name="Footer Placeholder 7"/>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9" name="Slide Number Placeholder 8"/>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1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titleOnly">
  <p:cSld name="Title Only">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Date Placeholder 2"/>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4" name="Footer Placeholder 3"/>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5" name="Slide Number Placeholder 4"/>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1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blank">
  <p:cSld name="Blank">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Date Placeholder 1"/>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3" name="Footer Placeholder 2"/>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4" name="Slide Number Placeholder 3"/>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1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objTx">
  <p:cSld name="Content with Caption">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839788" y="457200"/>
            <a:ext cx="3932237" cy="1600200"/>
          </a:xfrm>
        </p:spPr>
        <p:txBody xmlns:c="http://schemas.openxmlformats.org/drawingml/2006/chart" xmlns:pic="http://schemas.openxmlformats.org/drawingml/2006/picture" xmlns:dgm="http://schemas.openxmlformats.org/drawingml/2006/diagram">
          <a:bodyPr anchor="b"/>
          <a:lstStyle>
            <a:lvl1pPr>
              <a:defRPr sz="3200">
                <a:uFillTx/>
              </a:defRPr>
            </a:lvl1p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Content Placeholder 2"/>
          <p:cNvSpPr xmlns:c="http://schemas.openxmlformats.org/drawingml/2006/chart" xmlns:pic="http://schemas.openxmlformats.org/drawingml/2006/picture" xmlns:dgm="http://schemas.openxmlformats.org/drawingml/2006/diagram">
            <a:spLocks noGrp="1"/>
          </p:cNvSpPr>
          <p:nvPr>
            <p:ph idx="1"/>
          </p:nvPr>
        </p:nvSpPr>
        <p:spPr xmlns:c="http://schemas.openxmlformats.org/drawingml/2006/chart" xmlns:pic="http://schemas.openxmlformats.org/drawingml/2006/picture" xmlns:dgm="http://schemas.openxmlformats.org/drawingml/2006/diagram">
          <a:xfrm>
            <a:off x="5183188" y="987425"/>
            <a:ext cx="6172200" cy="4873625"/>
          </a:xfrm>
        </p:spPr>
        <p:txBody xmlns:c="http://schemas.openxmlformats.org/drawingml/2006/chart" xmlns:pic="http://schemas.openxmlformats.org/drawingml/2006/picture" xmlns:dgm="http://schemas.openxmlformats.org/drawingml/2006/diagram">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pic="http://schemas.openxmlformats.org/drawingml/2006/picture" xmlns:dgm="http://schemas.openxmlformats.org/drawingml/2006/diagram" id="4" name="Text Placeholder 3"/>
          <p:cNvSpPr xmlns:c="http://schemas.openxmlformats.org/drawingml/2006/chart" xmlns:pic="http://schemas.openxmlformats.org/drawingml/2006/picture" xmlns:dgm="http://schemas.openxmlformats.org/drawingml/2006/diagram">
            <a:spLocks noGrp="1"/>
          </p:cNvSpPr>
          <p:nvPr>
            <p:ph idx="2" sz="half" type="body"/>
          </p:nvPr>
        </p:nvSpPr>
        <p:spPr xmlns:c="http://schemas.openxmlformats.org/drawingml/2006/chart" xmlns:pic="http://schemas.openxmlformats.org/drawingml/2006/picture" xmlns:dgm="http://schemas.openxmlformats.org/drawingml/2006/diagram">
          <a:xfrm>
            <a:off x="839788" y="2057400"/>
            <a:ext cx="3932237" cy="3811588"/>
          </a:xfrm>
        </p:spPr>
        <p:txBody xmlns:c="http://schemas.openxmlformats.org/drawingml/2006/chart" xmlns:pic="http://schemas.openxmlformats.org/drawingml/2006/picture" xmlns:dgm="http://schemas.openxmlformats.org/drawingml/2006/diagram">
          <a:bodyPr/>
          <a:lstStyle>
            <a:lvl1pPr indent="0" marL="0">
              <a:buNone/>
              <a:defRPr sz="1600">
                <a:uFillTx/>
              </a:defRPr>
            </a:lvl1pPr>
            <a:lvl2pPr indent="0" marL="457200">
              <a:buNone/>
              <a:defRPr sz="1400">
                <a:uFillTx/>
              </a:defRPr>
            </a:lvl2pPr>
            <a:lvl3pPr indent="0" marL="914400">
              <a:buNone/>
              <a:defRPr sz="1200">
                <a:uFillTx/>
              </a:defRPr>
            </a:lvl3pPr>
            <a:lvl4pPr indent="0" marL="1371600">
              <a:buNone/>
              <a:defRPr sz="1000">
                <a:uFillTx/>
              </a:defRPr>
            </a:lvl4pPr>
            <a:lvl5pPr indent="0" marL="1828800">
              <a:buNone/>
              <a:defRPr sz="1000">
                <a:uFillTx/>
              </a:defRPr>
            </a:lvl5pPr>
            <a:lvl6pPr indent="0" marL="2286000">
              <a:buNone/>
              <a:defRPr sz="1000">
                <a:uFillTx/>
              </a:defRPr>
            </a:lvl6pPr>
            <a:lvl7pPr indent="0" marL="2743200">
              <a:buNone/>
              <a:defRPr sz="1000">
                <a:uFillTx/>
              </a:defRPr>
            </a:lvl7pPr>
            <a:lvl8pPr indent="0" marL="3200400">
              <a:buNone/>
              <a:defRPr sz="1000">
                <a:uFillTx/>
              </a:defRPr>
            </a:lvl8pPr>
            <a:lvl9pPr indent="0" marL="3657600">
              <a:buNone/>
              <a:defRPr sz="1000">
                <a:uFillTx/>
              </a:defRPr>
            </a:lvl9pPr>
          </a:lstStyle>
          <a:p>
            <a:pPr lvl="0"/>
            <a:r>
              <a:rPr lang="en-US">
                <a:uFillTx/>
              </a:rPr>
              <a:t>Edit Master text styles</a:t>
            </a:r>
          </a:p>
        </p:txBody>
      </p:sp>
      <p:sp>
        <p:nvSpPr>
          <p:cNvPr xmlns:c="http://schemas.openxmlformats.org/drawingml/2006/chart" xmlns:pic="http://schemas.openxmlformats.org/drawingml/2006/picture" xmlns:dgm="http://schemas.openxmlformats.org/drawingml/2006/diagram" id="5" name="Date Placeholder 4"/>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6" name="Footer Placeholder 5"/>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7" name="Slide Number Placeholder 6"/>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1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picTx">
  <p:cSld name="Picture with Caption">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839788" y="457200"/>
            <a:ext cx="3932237" cy="1600200"/>
          </a:xfrm>
        </p:spPr>
        <p:txBody xmlns:c="http://schemas.openxmlformats.org/drawingml/2006/chart" xmlns:pic="http://schemas.openxmlformats.org/drawingml/2006/picture" xmlns:dgm="http://schemas.openxmlformats.org/drawingml/2006/diagram">
          <a:bodyPr anchor="b"/>
          <a:lstStyle>
            <a:lvl1pPr>
              <a:defRPr sz="3200">
                <a:uFillTx/>
              </a:defRPr>
            </a:lvl1p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Picture Placeholder 2"/>
          <p:cNvSpPr xmlns:c="http://schemas.openxmlformats.org/drawingml/2006/chart" xmlns:pic="http://schemas.openxmlformats.org/drawingml/2006/picture" xmlns:dgm="http://schemas.openxmlformats.org/drawingml/2006/diagram">
            <a:spLocks noGrp="1"/>
          </p:cNvSpPr>
          <p:nvPr>
            <p:ph idx="1" type="pic"/>
          </p:nvPr>
        </p:nvSpPr>
        <p:spPr xmlns:c="http://schemas.openxmlformats.org/drawingml/2006/chart" xmlns:pic="http://schemas.openxmlformats.org/drawingml/2006/picture" xmlns:dgm="http://schemas.openxmlformats.org/drawingml/2006/diagram">
          <a:xfrm>
            <a:off x="5183188" y="987425"/>
            <a:ext cx="6172200" cy="4873625"/>
          </a:xfrm>
        </p:spPr>
        <p:txBody xmlns:c="http://schemas.openxmlformats.org/drawingml/2006/chart" xmlns:pic="http://schemas.openxmlformats.org/drawingml/2006/picture" xmlns:dgm="http://schemas.openxmlformats.org/drawingml/2006/diagram">
          <a:bodyPr/>
          <a:lstStyle>
            <a:lvl1pPr indent="0" marL="0">
              <a:buNone/>
              <a:defRPr sz="3200">
                <a:uFillTx/>
              </a:defRPr>
            </a:lvl1pPr>
            <a:lvl2pPr indent="0" marL="457200">
              <a:buNone/>
              <a:defRPr sz="2800">
                <a:uFillTx/>
              </a:defRPr>
            </a:lvl2pPr>
            <a:lvl3pPr indent="0" marL="914400">
              <a:buNone/>
              <a:defRPr sz="2400">
                <a:uFillTx/>
              </a:defRPr>
            </a:lvl3pPr>
            <a:lvl4pPr indent="0" marL="1371600">
              <a:buNone/>
              <a:defRPr sz="2000">
                <a:uFillTx/>
              </a:defRPr>
            </a:lvl4pPr>
            <a:lvl5pPr indent="0" marL="1828800">
              <a:buNone/>
              <a:defRPr sz="2000">
                <a:uFillTx/>
              </a:defRPr>
            </a:lvl5pPr>
            <a:lvl6pPr indent="0" marL="2286000">
              <a:buNone/>
              <a:defRPr sz="2000">
                <a:uFillTx/>
              </a:defRPr>
            </a:lvl6pPr>
            <a:lvl7pPr indent="0" marL="2743200">
              <a:buNone/>
              <a:defRPr sz="2000">
                <a:uFillTx/>
              </a:defRPr>
            </a:lvl7pPr>
            <a:lvl8pPr indent="0" marL="3200400">
              <a:buNone/>
              <a:defRPr sz="2000">
                <a:uFillTx/>
              </a:defRPr>
            </a:lvl8pPr>
            <a:lvl9pPr indent="0" marL="3657600">
              <a:buNone/>
              <a:defRPr sz="2000">
                <a:uFillTx/>
              </a:defRPr>
            </a:lvl9pPr>
          </a:lstStyle>
          <a:p>
            <a:endParaRPr lang="en-US">
              <a:uFillTx/>
            </a:endParaRPr>
          </a:p>
        </p:txBody>
      </p:sp>
      <p:sp>
        <p:nvSpPr>
          <p:cNvPr xmlns:c="http://schemas.openxmlformats.org/drawingml/2006/chart" xmlns:pic="http://schemas.openxmlformats.org/drawingml/2006/picture" xmlns:dgm="http://schemas.openxmlformats.org/drawingml/2006/diagram" id="4" name="Text Placeholder 3"/>
          <p:cNvSpPr xmlns:c="http://schemas.openxmlformats.org/drawingml/2006/chart" xmlns:pic="http://schemas.openxmlformats.org/drawingml/2006/picture" xmlns:dgm="http://schemas.openxmlformats.org/drawingml/2006/diagram">
            <a:spLocks noGrp="1"/>
          </p:cNvSpPr>
          <p:nvPr>
            <p:ph idx="2" sz="half" type="body"/>
          </p:nvPr>
        </p:nvSpPr>
        <p:spPr xmlns:c="http://schemas.openxmlformats.org/drawingml/2006/chart" xmlns:pic="http://schemas.openxmlformats.org/drawingml/2006/picture" xmlns:dgm="http://schemas.openxmlformats.org/drawingml/2006/diagram">
          <a:xfrm>
            <a:off x="839788" y="2057400"/>
            <a:ext cx="3932237" cy="3811588"/>
          </a:xfrm>
        </p:spPr>
        <p:txBody xmlns:c="http://schemas.openxmlformats.org/drawingml/2006/chart" xmlns:pic="http://schemas.openxmlformats.org/drawingml/2006/picture" xmlns:dgm="http://schemas.openxmlformats.org/drawingml/2006/diagram">
          <a:bodyPr/>
          <a:lstStyle>
            <a:lvl1pPr indent="0" marL="0">
              <a:buNone/>
              <a:defRPr sz="1600">
                <a:uFillTx/>
              </a:defRPr>
            </a:lvl1pPr>
            <a:lvl2pPr indent="0" marL="457200">
              <a:buNone/>
              <a:defRPr sz="1400">
                <a:uFillTx/>
              </a:defRPr>
            </a:lvl2pPr>
            <a:lvl3pPr indent="0" marL="914400">
              <a:buNone/>
              <a:defRPr sz="1200">
                <a:uFillTx/>
              </a:defRPr>
            </a:lvl3pPr>
            <a:lvl4pPr indent="0" marL="1371600">
              <a:buNone/>
              <a:defRPr sz="1000">
                <a:uFillTx/>
              </a:defRPr>
            </a:lvl4pPr>
            <a:lvl5pPr indent="0" marL="1828800">
              <a:buNone/>
              <a:defRPr sz="1000">
                <a:uFillTx/>
              </a:defRPr>
            </a:lvl5pPr>
            <a:lvl6pPr indent="0" marL="2286000">
              <a:buNone/>
              <a:defRPr sz="1000">
                <a:uFillTx/>
              </a:defRPr>
            </a:lvl6pPr>
            <a:lvl7pPr indent="0" marL="2743200">
              <a:buNone/>
              <a:defRPr sz="1000">
                <a:uFillTx/>
              </a:defRPr>
            </a:lvl7pPr>
            <a:lvl8pPr indent="0" marL="3200400">
              <a:buNone/>
              <a:defRPr sz="1000">
                <a:uFillTx/>
              </a:defRPr>
            </a:lvl8pPr>
            <a:lvl9pPr indent="0" marL="3657600">
              <a:buNone/>
              <a:defRPr sz="1000">
                <a:uFillTx/>
              </a:defRPr>
            </a:lvl9pPr>
          </a:lstStyle>
          <a:p>
            <a:pPr lvl="0"/>
            <a:r>
              <a:rPr lang="en-US">
                <a:uFillTx/>
              </a:rPr>
              <a:t>Edit Master text styles</a:t>
            </a:r>
          </a:p>
        </p:txBody>
      </p:sp>
      <p:sp>
        <p:nvSpPr>
          <p:cNvPr xmlns:c="http://schemas.openxmlformats.org/drawingml/2006/chart" xmlns:pic="http://schemas.openxmlformats.org/drawingml/2006/picture" xmlns:dgm="http://schemas.openxmlformats.org/drawingml/2006/diagram" id="5" name="Date Placeholder 4"/>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6" name="Footer Placeholder 5"/>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7" name="Slide Number Placeholder 6"/>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1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vertTx">
  <p:cSld name="Title and Vertical Text">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Vertical Text Placeholder 2"/>
          <p:cNvSpPr xmlns:c="http://schemas.openxmlformats.org/drawingml/2006/chart" xmlns:pic="http://schemas.openxmlformats.org/drawingml/2006/picture" xmlns:dgm="http://schemas.openxmlformats.org/drawingml/2006/diagram">
            <a:spLocks noGrp="1"/>
          </p:cNvSpPr>
          <p:nvPr>
            <p:ph idx="1" orient="vert" type="body"/>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pic="http://schemas.openxmlformats.org/drawingml/2006/picture" xmlns:dgm="http://schemas.openxmlformats.org/drawingml/2006/diagram" id="4" name="Date Placeholder 3"/>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5" name="Footer Placeholder 4"/>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6" name="Slide Number Placeholder 5"/>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1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vertTitleAndTx">
  <p:cSld name="Vertical Title and Text">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Vertical Title 1"/>
          <p:cNvSpPr xmlns:c="http://schemas.openxmlformats.org/drawingml/2006/chart" xmlns:pic="http://schemas.openxmlformats.org/drawingml/2006/picture" xmlns:dgm="http://schemas.openxmlformats.org/drawingml/2006/diagram">
            <a:spLocks noGrp="1"/>
          </p:cNvSpPr>
          <p:nvPr>
            <p:ph orient="vert" type="title"/>
          </p:nvPr>
        </p:nvSpPr>
        <p:spPr xmlns:c="http://schemas.openxmlformats.org/drawingml/2006/chart" xmlns:pic="http://schemas.openxmlformats.org/drawingml/2006/picture" xmlns:dgm="http://schemas.openxmlformats.org/drawingml/2006/diagram">
          <a:xfrm>
            <a:off x="8724900" y="365125"/>
            <a:ext cx="2628900" cy="5811838"/>
          </a:xfrm>
        </p:spPr>
        <p:txBody xmlns:c="http://schemas.openxmlformats.org/drawingml/2006/chart" xmlns:pic="http://schemas.openxmlformats.org/drawingml/2006/picture" xmlns:dgm="http://schemas.openxmlformats.org/drawingml/2006/diagram">
          <a:bodyPr vert="eaVert"/>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Vertical Text Placeholder 2"/>
          <p:cNvSpPr xmlns:c="http://schemas.openxmlformats.org/drawingml/2006/chart" xmlns:pic="http://schemas.openxmlformats.org/drawingml/2006/picture" xmlns:dgm="http://schemas.openxmlformats.org/drawingml/2006/diagram">
            <a:spLocks noGrp="1"/>
          </p:cNvSpPr>
          <p:nvPr>
            <p:ph idx="1" orient="vert" type="body"/>
          </p:nvPr>
        </p:nvSpPr>
        <p:spPr xmlns:c="http://schemas.openxmlformats.org/drawingml/2006/chart" xmlns:pic="http://schemas.openxmlformats.org/drawingml/2006/picture" xmlns:dgm="http://schemas.openxmlformats.org/drawingml/2006/diagram">
          <a:xfrm>
            <a:off x="838200" y="365125"/>
            <a:ext cx="7734300" cy="5811838"/>
          </a:xfrm>
        </p:spPr>
        <p:txBody xmlns:c="http://schemas.openxmlformats.org/drawingml/2006/chart" xmlns:pic="http://schemas.openxmlformats.org/drawingml/2006/picture" xmlns:dgm="http://schemas.openxmlformats.org/drawingml/2006/diagram">
          <a:bodyPr vert="eaVert"/>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pic="http://schemas.openxmlformats.org/drawingml/2006/picture" xmlns:dgm="http://schemas.openxmlformats.org/drawingml/2006/diagram" id="4" name="Date Placeholder 3"/>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5" name="Footer Placeholder 4"/>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6" name="Slide Number Placeholder 5"/>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1_仅标题">
    <p:spTree>
      <p:nvGrpSpPr>
        <p:cNvPr xmlns:c="http://schemas.openxmlformats.org/drawingml/2006/chart" xmlns:pic="http://schemas.openxmlformats.org/drawingml/2006/picture" xmlns:dgm="http://schemas.openxmlformats.org/drawingml/2006/diagram" id="1" name="Shape 1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Tree>
  </p:cSld>
  <p:clrMapOvr xmlns:c="http://schemas.openxmlformats.org/drawingml/2006/chart" xmlns:pic="http://schemas.openxmlformats.org/drawingml/2006/picture" xmlns:dgm="http://schemas.openxmlformats.org/drawingml/2006/diagram">
    <a:masterClrMapping/>
  </p:clrMapOvr>
  <p:transition spd="slow">
    <p:push/>
  </p:transition>
</p:sldLayout>
</file>

<file path=ppt/slideLayouts/slideLayout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3_仅标题">
    <p:spTree>
      <p:nvGrpSpPr>
        <p:cNvPr xmlns:c="http://schemas.openxmlformats.org/drawingml/2006/chart" xmlns:pic="http://schemas.openxmlformats.org/drawingml/2006/picture" xmlns:dgm="http://schemas.openxmlformats.org/drawingml/2006/diagram" id="1" name="Shape 1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Tree>
  </p:cSld>
  <p:clrMapOvr xmlns:c="http://schemas.openxmlformats.org/drawingml/2006/chart" xmlns:pic="http://schemas.openxmlformats.org/drawingml/2006/picture" xmlns:dgm="http://schemas.openxmlformats.org/drawingml/2006/diagram">
    <a:masterClrMapping/>
  </p:clrMapOvr>
  <p:transition spd="slow">
    <p:push/>
  </p:transition>
</p:sldLayout>
</file>

<file path=ppt/slideLayouts/slideLayout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仅标题">
    <p:spTree>
      <p:nvGrpSpPr>
        <p:cNvPr xmlns:c="http://schemas.openxmlformats.org/drawingml/2006/chart" xmlns:pic="http://schemas.openxmlformats.org/drawingml/2006/picture" xmlns:dgm="http://schemas.openxmlformats.org/drawingml/2006/diagram" id="1" name="Shape 2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1" name="Google Shape;21;p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0469156" y="293375"/>
            <a:ext cx="436422" cy="436422"/>
          </a:xfrm>
          <a:prstGeom prst="ellipse">
            <a:avLst/>
          </a:prstGeom>
          <a:solidFill>
            <a:srgbClr val="BFBFBF"/>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2" name="Google Shape;22;p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0941862" y="293375"/>
            <a:ext cx="436422" cy="436422"/>
          </a:xfrm>
          <a:prstGeom prst="ellipse">
            <a:avLst/>
          </a:prstGeom>
          <a:solidFill>
            <a:srgbClr val="A5A5A5"/>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3" name="Google Shape;23;p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1414568" y="293375"/>
            <a:ext cx="436422" cy="436422"/>
          </a:xfrm>
          <a:prstGeom prst="ellipse">
            <a:avLst/>
          </a:prstGeom>
          <a:solidFill>
            <a:srgbClr val="7F7F7F"/>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4" name="Google Shape;24;p5"/>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11405562" y="369249"/>
            <a:ext cx="454433" cy="284675"/>
          </a:xfrm>
          <a:prstGeom prst="rect">
            <a:avLst/>
          </a:prstGeom>
          <a:noFill/>
          <a:ln>
            <a:noFill/>
          </a:ln>
        </p:spPr>
        <p:txBody xmlns:c="http://schemas.openxmlformats.org/drawingml/2006/chart" xmlns:pic="http://schemas.openxmlformats.org/drawingml/2006/picture" xmlns:dgm="http://schemas.openxmlformats.org/drawingml/2006/diagram">
          <a:bodyPr anchor="t" anchorCtr="0" bIns="34275" lIns="68550" rIns="68550" spcFirstLastPara="1" tIns="34275" wrap="square">
            <a:noAutofit/>
          </a:bodyPr>
          <a:lstStyle/>
          <a:p>
            <a:pPr algn="ctr" indent="0" lvl="0" marL="0" marR="0" rtl="0">
              <a:spcBef>
                <a:spcPts val="0"/>
              </a:spcBef>
              <a:spcAft>
                <a:spcPts val="0"/>
              </a:spcAft>
              <a:buNone/>
            </a:pPr>
            <a:fld id="{00000000-1234-1234-1234-123412341234}" type="slidenum">
              <a:rPr lang="en-US" sz="1400">
                <a:solidFill>
                  <a:schemeClr val="lt1"/>
                </a:solidFill>
                <a:uFillTx/>
                <a:latin typeface="Arial"/>
                <a:ea typeface="Arial"/>
                <a:cs typeface="Arial"/>
                <a:sym typeface="Arial"/>
              </a:rPr>
              <a:t>‹#›</a:t>
            </a:fld>
            <a:r>
              <a:rPr lang="en-US" sz="1400">
                <a:solidFill>
                  <a:schemeClr val="lt1"/>
                </a:solidFill>
                <a:uFillTx/>
                <a:latin typeface="Arial"/>
                <a:ea typeface="Arial"/>
                <a:cs typeface="Arial"/>
                <a:sym typeface="Arial"/>
              </a:rPr>
              <a:t> </a:t>
            </a:r>
            <a:endParaRPr b="0" sz="1400">
              <a:solidFill>
                <a:schemeClr val="lt1"/>
              </a:solidFill>
              <a:uFillTx/>
              <a:latin typeface="Arial"/>
              <a:ea typeface="Arial"/>
              <a:cs typeface="Arial"/>
              <a:sym typeface="Arial"/>
            </a:endParaRPr>
          </a:p>
        </p:txBody>
      </p:sp>
      <p:pic>
        <p:nvPicPr>
          <p:cNvPr xmlns:c="http://schemas.openxmlformats.org/drawingml/2006/chart" xmlns:pic="http://schemas.openxmlformats.org/drawingml/2006/picture" xmlns:dgm="http://schemas.openxmlformats.org/drawingml/2006/diagram" id="25" name="Google Shape;25;p5"/>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1"/>
          <a:srcRect t="23980"/>
          <a:stretch/>
        </p:blipFill>
        <p:spPr xmlns:c="http://schemas.openxmlformats.org/drawingml/2006/chart" xmlns:pic="http://schemas.openxmlformats.org/drawingml/2006/picture" xmlns:dgm="http://schemas.openxmlformats.org/drawingml/2006/diagram">
          <a:xfrm rot="-5400000">
            <a:off x="117750" y="-117749"/>
            <a:ext cx="807415" cy="1042914"/>
          </a:xfrm>
          <a:prstGeom prst="rect">
            <a:avLst/>
          </a:prstGeom>
          <a:noFill/>
          <a:ln>
            <a:noFill/>
          </a:ln>
          <a:effectLst>
            <a:outerShdw algn="tl" blurRad="38100" dir="2700000" dist="114300" rotWithShape="0">
              <a:srgbClr val="363636">
                <a:alpha val="43921"/>
              </a:srgbClr>
            </a:outerShdw>
          </a:effectLst>
        </p:spPr>
      </p:pic>
    </p:spTree>
  </p:cSld>
  <p:clrMapOvr xmlns:c="http://schemas.openxmlformats.org/drawingml/2006/chart" xmlns:pic="http://schemas.openxmlformats.org/drawingml/2006/picture" xmlns:dgm="http://schemas.openxmlformats.org/drawingml/2006/diagram">
    <a:masterClrMapping/>
  </p:clrMapOvr>
  <p:transition spd="slow">
    <p:push/>
  </p:transition>
</p:sldLayout>
</file>

<file path=ppt/slideLayouts/slideLayout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itle">
  <p:cSld name="TITLE">
    <p:spTree>
      <p:nvGrpSpPr>
        <p:cNvPr xmlns:c="http://schemas.openxmlformats.org/drawingml/2006/chart" xmlns:pic="http://schemas.openxmlformats.org/drawingml/2006/picture" xmlns:dgm="http://schemas.openxmlformats.org/drawingml/2006/diagram" id="1" name="Shape 26"/>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7" name="Google Shape;27;p6"/>
          <p:cNvSpPr xmlns:c="http://schemas.openxmlformats.org/drawingml/2006/chart" xmlns:pic="http://schemas.openxmlformats.org/drawingml/2006/picture" xmlns:dgm="http://schemas.openxmlformats.org/drawingml/2006/diagram" txBox="1">
            <a:spLocks noGrp="1"/>
          </p:cNvSpPr>
          <p:nvPr>
            <p:ph type="ctrTitle"/>
          </p:nvPr>
        </p:nvSpPr>
        <p:spPr xmlns:c="http://schemas.openxmlformats.org/drawingml/2006/chart" xmlns:pic="http://schemas.openxmlformats.org/drawingml/2006/picture" xmlns:dgm="http://schemas.openxmlformats.org/drawingml/2006/diagram">
          <a:xfrm>
            <a:off x="1524000" y="1122363"/>
            <a:ext cx="9144000" cy="2387600"/>
          </a:xfrm>
          <a:prstGeom prst="rect">
            <a:avLst/>
          </a:prstGeom>
          <a:noFill/>
          <a:ln>
            <a:noFill/>
          </a:ln>
        </p:spPr>
        <p:txBody xmlns:c="http://schemas.openxmlformats.org/drawingml/2006/chart" xmlns:pic="http://schemas.openxmlformats.org/drawingml/2006/picture" xmlns:dgm="http://schemas.openxmlformats.org/drawingml/2006/diagram">
          <a:bodyPr anchor="b" anchorCtr="0" bIns="45700" lIns="91425" rIns="91425" spcFirstLastPara="1" tIns="45700" wrap="square"/>
          <a:lstStyle>
            <a:lvl1pPr algn="ctr" lvl="0" marR="0" rtl="0">
              <a:lnSpc>
                <a:spcPct val="90000"/>
              </a:lnSpc>
              <a:spcBef>
                <a:spcPts val="0"/>
              </a:spcBef>
              <a:spcAft>
                <a:spcPts val="0"/>
              </a:spcAft>
              <a:buClr>
                <a:schemeClr val="dk1"/>
              </a:buClr>
              <a:buSzPts val="6000"/>
              <a:buFont typeface="Arial"/>
              <a:buNone/>
              <a:defRPr b="0" cap="none" i="0" strike="noStrike" sz="6000" u="none">
                <a:solidFill>
                  <a:schemeClr val="dk1"/>
                </a:solidFill>
                <a:uFillTx/>
                <a:latin typeface="Arial"/>
                <a:ea typeface="Arial"/>
                <a:cs typeface="Arial"/>
                <a:sym typeface="Arial"/>
              </a:defRPr>
            </a:lvl1pPr>
            <a:lvl2pPr lvl="1">
              <a:spcBef>
                <a:spcPts val="0"/>
              </a:spcBef>
              <a:spcAft>
                <a:spcPts val="0"/>
              </a:spcAft>
              <a:buSzPts val="1400"/>
              <a:buNone/>
              <a:defRPr sz="1800">
                <a:uFillTx/>
              </a:defRPr>
            </a:lvl2pPr>
            <a:lvl3pPr lvl="2">
              <a:spcBef>
                <a:spcPts val="0"/>
              </a:spcBef>
              <a:spcAft>
                <a:spcPts val="0"/>
              </a:spcAft>
              <a:buSzPts val="1400"/>
              <a:buNone/>
              <a:defRPr sz="1800">
                <a:uFillTx/>
              </a:defRPr>
            </a:lvl3pPr>
            <a:lvl4pPr lvl="3">
              <a:spcBef>
                <a:spcPts val="0"/>
              </a:spcBef>
              <a:spcAft>
                <a:spcPts val="0"/>
              </a:spcAft>
              <a:buSzPts val="1400"/>
              <a:buNone/>
              <a:defRPr sz="1800">
                <a:uFillTx/>
              </a:defRPr>
            </a:lvl4pPr>
            <a:lvl5pPr lvl="4">
              <a:spcBef>
                <a:spcPts val="0"/>
              </a:spcBef>
              <a:spcAft>
                <a:spcPts val="0"/>
              </a:spcAft>
              <a:buSzPts val="1400"/>
              <a:buNone/>
              <a:defRPr sz="1800">
                <a:uFillTx/>
              </a:defRPr>
            </a:lvl5pPr>
            <a:lvl6pPr lvl="5">
              <a:spcBef>
                <a:spcPts val="0"/>
              </a:spcBef>
              <a:spcAft>
                <a:spcPts val="0"/>
              </a:spcAft>
              <a:buSzPts val="1400"/>
              <a:buNone/>
              <a:defRPr sz="1800">
                <a:uFillTx/>
              </a:defRPr>
            </a:lvl6pPr>
            <a:lvl7pPr lvl="6">
              <a:spcBef>
                <a:spcPts val="0"/>
              </a:spcBef>
              <a:spcAft>
                <a:spcPts val="0"/>
              </a:spcAft>
              <a:buSzPts val="1400"/>
              <a:buNone/>
              <a:defRPr sz="1800">
                <a:uFillTx/>
              </a:defRPr>
            </a:lvl7pPr>
            <a:lvl8pPr lvl="7">
              <a:spcBef>
                <a:spcPts val="0"/>
              </a:spcBef>
              <a:spcAft>
                <a:spcPts val="0"/>
              </a:spcAft>
              <a:buSzPts val="1400"/>
              <a:buNone/>
              <a:defRPr sz="1800">
                <a:uFillTx/>
              </a:defRPr>
            </a:lvl8pPr>
            <a:lvl9pPr lvl="8">
              <a:spcBef>
                <a:spcPts val="0"/>
              </a:spcBef>
              <a:spcAft>
                <a:spcPts val="0"/>
              </a:spcAft>
              <a:buSzPts val="1400"/>
              <a:buNone/>
              <a:defRPr sz="1800">
                <a:uFillTx/>
              </a:defRPr>
            </a:lvl9pPr>
          </a:lstStyle>
          <a:p>
            <a:endParaRPr>
              <a:uFillTx/>
            </a:endParaRPr>
          </a:p>
        </p:txBody>
      </p:sp>
      <p:sp>
        <p:nvSpPr>
          <p:cNvPr xmlns:c="http://schemas.openxmlformats.org/drawingml/2006/chart" xmlns:pic="http://schemas.openxmlformats.org/drawingml/2006/picture" xmlns:dgm="http://schemas.openxmlformats.org/drawingml/2006/diagram" id="28" name="Google Shape;28;p6"/>
          <p:cNvSpPr xmlns:c="http://schemas.openxmlformats.org/drawingml/2006/chart" xmlns:pic="http://schemas.openxmlformats.org/drawingml/2006/picture" xmlns:dgm="http://schemas.openxmlformats.org/drawingml/2006/diagram" txBox="1">
            <a:spLocks noGrp="1"/>
          </p:cNvSpPr>
          <p:nvPr>
            <p:ph idx="1" type="subTitle"/>
          </p:nvPr>
        </p:nvSpPr>
        <p:spPr xmlns:c="http://schemas.openxmlformats.org/drawingml/2006/chart" xmlns:pic="http://schemas.openxmlformats.org/drawingml/2006/picture" xmlns:dgm="http://schemas.openxmlformats.org/drawingml/2006/diagram">
          <a:xfrm>
            <a:off x="1524000" y="3602038"/>
            <a:ext cx="9144000" cy="1655762"/>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lstStyle>
            <a:lvl1pPr algn="ctr" lvl="0" marR="0" rtl="0">
              <a:lnSpc>
                <a:spcPct val="90000"/>
              </a:lnSpc>
              <a:spcBef>
                <a:spcPts val="1000"/>
              </a:spcBef>
              <a:spcAft>
                <a:spcPts val="0"/>
              </a:spcAft>
              <a:buClr>
                <a:schemeClr val="dk1"/>
              </a:buClr>
              <a:buSzPts val="2400"/>
              <a:buFont typeface="Arial"/>
              <a:buNone/>
              <a:defRPr b="0" cap="none" i="0" strike="noStrike" sz="2400" u="none">
                <a:solidFill>
                  <a:schemeClr val="dk1"/>
                </a:solidFill>
                <a:uFillTx/>
                <a:latin typeface="Arial"/>
                <a:ea typeface="Arial"/>
                <a:cs typeface="Arial"/>
                <a:sym typeface="Arial"/>
              </a:defRPr>
            </a:lvl1pPr>
            <a:lvl2pPr algn="ctr" lvl="1" marR="0" rtl="0">
              <a:lnSpc>
                <a:spcPct val="90000"/>
              </a:lnSpc>
              <a:spcBef>
                <a:spcPts val="500"/>
              </a:spcBef>
              <a:spcAft>
                <a:spcPts val="0"/>
              </a:spcAft>
              <a:buClr>
                <a:schemeClr val="dk1"/>
              </a:buClr>
              <a:buSzPts val="2000"/>
              <a:buFont typeface="Arial"/>
              <a:buNone/>
              <a:defRPr b="0" cap="none" i="0" strike="noStrike" sz="2000" u="none">
                <a:solidFill>
                  <a:schemeClr val="dk1"/>
                </a:solidFill>
                <a:uFillTx/>
                <a:latin typeface="Arial"/>
                <a:ea typeface="Arial"/>
                <a:cs typeface="Arial"/>
                <a:sym typeface="Arial"/>
              </a:defRPr>
            </a:lvl2pPr>
            <a:lvl3pPr algn="ctr" lvl="2" marR="0" rtl="0">
              <a:lnSpc>
                <a:spcPct val="90000"/>
              </a:lnSpc>
              <a:spcBef>
                <a:spcPts val="500"/>
              </a:spcBef>
              <a:spcAft>
                <a:spcPts val="0"/>
              </a:spcAft>
              <a:buClr>
                <a:schemeClr val="dk1"/>
              </a:buClr>
              <a:buSzPts val="1800"/>
              <a:buFont typeface="Arial"/>
              <a:buNone/>
              <a:defRPr b="0" cap="none" i="0" strike="noStrike" sz="1800" u="none">
                <a:solidFill>
                  <a:schemeClr val="dk1"/>
                </a:solidFill>
                <a:uFillTx/>
                <a:latin typeface="Arial"/>
                <a:ea typeface="Arial"/>
                <a:cs typeface="Arial"/>
                <a:sym typeface="Arial"/>
              </a:defRPr>
            </a:lvl3pPr>
            <a:lvl4pPr algn="ctr" lvl="3" marR="0" rtl="0">
              <a:lnSpc>
                <a:spcPct val="90000"/>
              </a:lnSpc>
              <a:spcBef>
                <a:spcPts val="500"/>
              </a:spcBef>
              <a:spcAft>
                <a:spcPts val="0"/>
              </a:spcAft>
              <a:buClr>
                <a:schemeClr val="dk1"/>
              </a:buClr>
              <a:buSzPts val="1600"/>
              <a:buFont typeface="Arial"/>
              <a:buNone/>
              <a:defRPr b="0" cap="none" i="0" strike="noStrike" sz="1600" u="none">
                <a:solidFill>
                  <a:schemeClr val="dk1"/>
                </a:solidFill>
                <a:uFillTx/>
                <a:latin typeface="Arial"/>
                <a:ea typeface="Arial"/>
                <a:cs typeface="Arial"/>
                <a:sym typeface="Arial"/>
              </a:defRPr>
            </a:lvl4pPr>
            <a:lvl5pPr algn="ctr" lvl="4" marR="0" rtl="0">
              <a:lnSpc>
                <a:spcPct val="90000"/>
              </a:lnSpc>
              <a:spcBef>
                <a:spcPts val="500"/>
              </a:spcBef>
              <a:spcAft>
                <a:spcPts val="0"/>
              </a:spcAft>
              <a:buClr>
                <a:schemeClr val="dk1"/>
              </a:buClr>
              <a:buSzPts val="1600"/>
              <a:buFont typeface="Arial"/>
              <a:buNone/>
              <a:defRPr b="0" cap="none" i="0" strike="noStrike" sz="1600" u="none">
                <a:solidFill>
                  <a:schemeClr val="dk1"/>
                </a:solidFill>
                <a:uFillTx/>
                <a:latin typeface="Arial"/>
                <a:ea typeface="Arial"/>
                <a:cs typeface="Arial"/>
                <a:sym typeface="Arial"/>
              </a:defRPr>
            </a:lvl5pPr>
            <a:lvl6pPr algn="ctr" lvl="5" marR="0" rtl="0">
              <a:lnSpc>
                <a:spcPct val="90000"/>
              </a:lnSpc>
              <a:spcBef>
                <a:spcPts val="500"/>
              </a:spcBef>
              <a:spcAft>
                <a:spcPts val="0"/>
              </a:spcAft>
              <a:buClr>
                <a:schemeClr val="dk1"/>
              </a:buClr>
              <a:buSzPts val="1600"/>
              <a:buFont typeface="Arial"/>
              <a:buNone/>
              <a:defRPr b="0" cap="none" i="0" strike="noStrike" sz="1600" u="none">
                <a:solidFill>
                  <a:schemeClr val="dk1"/>
                </a:solidFill>
                <a:uFillTx/>
                <a:latin typeface="Arial"/>
                <a:ea typeface="Arial"/>
                <a:cs typeface="Arial"/>
                <a:sym typeface="Arial"/>
              </a:defRPr>
            </a:lvl6pPr>
            <a:lvl7pPr algn="ctr" lvl="6" marR="0" rtl="0">
              <a:lnSpc>
                <a:spcPct val="90000"/>
              </a:lnSpc>
              <a:spcBef>
                <a:spcPts val="500"/>
              </a:spcBef>
              <a:spcAft>
                <a:spcPts val="0"/>
              </a:spcAft>
              <a:buClr>
                <a:schemeClr val="dk1"/>
              </a:buClr>
              <a:buSzPts val="1600"/>
              <a:buFont typeface="Arial"/>
              <a:buNone/>
              <a:defRPr b="0" cap="none" i="0" strike="noStrike" sz="1600" u="none">
                <a:solidFill>
                  <a:schemeClr val="dk1"/>
                </a:solidFill>
                <a:uFillTx/>
                <a:latin typeface="Arial"/>
                <a:ea typeface="Arial"/>
                <a:cs typeface="Arial"/>
                <a:sym typeface="Arial"/>
              </a:defRPr>
            </a:lvl7pPr>
            <a:lvl8pPr algn="ctr" lvl="7" marR="0" rtl="0">
              <a:lnSpc>
                <a:spcPct val="90000"/>
              </a:lnSpc>
              <a:spcBef>
                <a:spcPts val="500"/>
              </a:spcBef>
              <a:spcAft>
                <a:spcPts val="0"/>
              </a:spcAft>
              <a:buClr>
                <a:schemeClr val="dk1"/>
              </a:buClr>
              <a:buSzPts val="1600"/>
              <a:buFont typeface="Arial"/>
              <a:buNone/>
              <a:defRPr b="0" cap="none" i="0" strike="noStrike" sz="1600" u="none">
                <a:solidFill>
                  <a:schemeClr val="dk1"/>
                </a:solidFill>
                <a:uFillTx/>
                <a:latin typeface="Arial"/>
                <a:ea typeface="Arial"/>
                <a:cs typeface="Arial"/>
                <a:sym typeface="Arial"/>
              </a:defRPr>
            </a:lvl8pPr>
            <a:lvl9pPr algn="ctr" lvl="8" marR="0" rtl="0">
              <a:lnSpc>
                <a:spcPct val="90000"/>
              </a:lnSpc>
              <a:spcBef>
                <a:spcPts val="500"/>
              </a:spcBef>
              <a:spcAft>
                <a:spcPts val="0"/>
              </a:spcAft>
              <a:buClr>
                <a:schemeClr val="dk1"/>
              </a:buClr>
              <a:buSzPts val="1600"/>
              <a:buFont typeface="Arial"/>
              <a:buNone/>
              <a:defRPr b="0" cap="none" i="0" strike="noStrike" sz="1600" u="none">
                <a:solidFill>
                  <a:schemeClr val="dk1"/>
                </a:solidFill>
                <a:uFillTx/>
                <a:latin typeface="Arial"/>
                <a:ea typeface="Arial"/>
                <a:cs typeface="Arial"/>
                <a:sym typeface="Arial"/>
              </a:defRPr>
            </a:lvl9pPr>
          </a:lstStyle>
          <a:p>
            <a:endParaRPr>
              <a:uFillTx/>
            </a:endParaRPr>
          </a:p>
        </p:txBody>
      </p:sp>
      <p:sp>
        <p:nvSpPr>
          <p:cNvPr xmlns:c="http://schemas.openxmlformats.org/drawingml/2006/chart" xmlns:pic="http://schemas.openxmlformats.org/drawingml/2006/picture" xmlns:dgm="http://schemas.openxmlformats.org/drawingml/2006/diagram" id="29" name="Google Shape;29;p6"/>
          <p:cNvSpPr xmlns:c="http://schemas.openxmlformats.org/drawingml/2006/chart" xmlns:pic="http://schemas.openxmlformats.org/drawingml/2006/picture" xmlns:dgm="http://schemas.openxmlformats.org/drawingml/2006/diagram" txBox="1">
            <a:spLocks noGrp="1"/>
          </p:cNvSpPr>
          <p:nvPr>
            <p:ph idx="10" type="dt"/>
          </p:nvPr>
        </p:nvSpPr>
        <p:spPr xmlns:c="http://schemas.openxmlformats.org/drawingml/2006/chart" xmlns:pic="http://schemas.openxmlformats.org/drawingml/2006/picture" xmlns:dgm="http://schemas.openxmlformats.org/drawingml/2006/diagram">
          <a:xfrm>
            <a:off x="838200" y="6356352"/>
            <a:ext cx="2743200" cy="365125"/>
          </a:xfrm>
          <a:prstGeom prst="rect">
            <a:avLst/>
          </a:prstGeom>
          <a:no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lstStyle>
            <a:lvl1pPr algn="l" lvl="0" marR="0" rtl="0">
              <a:spcBef>
                <a:spcPts val="0"/>
              </a:spcBef>
              <a:spcAft>
                <a:spcPts val="0"/>
              </a:spcAft>
              <a:buSzPts val="1400"/>
              <a:buNone/>
              <a:defRPr sz="1200">
                <a:solidFill>
                  <a:srgbClr val="888888"/>
                </a:solidFill>
                <a:uFillTx/>
                <a:latin typeface="Arial"/>
                <a:ea typeface="Arial"/>
                <a:cs typeface="Arial"/>
                <a:sym typeface="Arial"/>
              </a:defRPr>
            </a:lvl1pPr>
            <a:lvl2pPr algn="l" lvl="1"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2pPr>
            <a:lvl3pPr algn="l" lvl="2"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3pPr>
            <a:lvl4pPr algn="l" lvl="3"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4pPr>
            <a:lvl5pPr algn="l" lvl="4"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5pPr>
            <a:lvl6pPr algn="l" lvl="5"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6pPr>
            <a:lvl7pPr algn="l" lvl="6"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7pPr>
            <a:lvl8pPr algn="l" lvl="7"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8pPr>
            <a:lvl9pPr algn="l" lvl="8"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9pPr>
          </a:lstStyle>
          <a:p>
            <a:endParaRPr>
              <a:uFillTx/>
            </a:endParaRPr>
          </a:p>
        </p:txBody>
      </p:sp>
      <p:sp>
        <p:nvSpPr>
          <p:cNvPr xmlns:c="http://schemas.openxmlformats.org/drawingml/2006/chart" xmlns:pic="http://schemas.openxmlformats.org/drawingml/2006/picture" xmlns:dgm="http://schemas.openxmlformats.org/drawingml/2006/diagram" id="30" name="Google Shape;30;p6"/>
          <p:cNvSpPr xmlns:c="http://schemas.openxmlformats.org/drawingml/2006/chart" xmlns:pic="http://schemas.openxmlformats.org/drawingml/2006/picture" xmlns:dgm="http://schemas.openxmlformats.org/drawingml/2006/diagram" txBox="1">
            <a:spLocks noGrp="1"/>
          </p:cNvSpPr>
          <p:nvPr>
            <p:ph idx="11" type="ftr"/>
          </p:nvPr>
        </p:nvSpPr>
        <p:spPr xmlns:c="http://schemas.openxmlformats.org/drawingml/2006/chart" xmlns:pic="http://schemas.openxmlformats.org/drawingml/2006/picture" xmlns:dgm="http://schemas.openxmlformats.org/drawingml/2006/diagram">
          <a:xfrm>
            <a:off x="4038600" y="6356352"/>
            <a:ext cx="4114800" cy="365125"/>
          </a:xfrm>
          <a:prstGeom prst="rect">
            <a:avLst/>
          </a:prstGeom>
          <a:no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lstStyle>
            <a:lvl1pPr algn="ctr" lvl="0" marR="0" rtl="0">
              <a:spcBef>
                <a:spcPts val="0"/>
              </a:spcBef>
              <a:spcAft>
                <a:spcPts val="0"/>
              </a:spcAft>
              <a:buSzPts val="1400"/>
              <a:buNone/>
              <a:defRPr sz="1200">
                <a:solidFill>
                  <a:srgbClr val="888888"/>
                </a:solidFill>
                <a:uFillTx/>
                <a:latin typeface="Arial"/>
                <a:ea typeface="Arial"/>
                <a:cs typeface="Arial"/>
                <a:sym typeface="Arial"/>
              </a:defRPr>
            </a:lvl1pPr>
            <a:lvl2pPr algn="l" lvl="1"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2pPr>
            <a:lvl3pPr algn="l" lvl="2"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3pPr>
            <a:lvl4pPr algn="l" lvl="3"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4pPr>
            <a:lvl5pPr algn="l" lvl="4"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5pPr>
            <a:lvl6pPr algn="l" lvl="5"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6pPr>
            <a:lvl7pPr algn="l" lvl="6"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7pPr>
            <a:lvl8pPr algn="l" lvl="7"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8pPr>
            <a:lvl9pPr algn="l" lvl="8"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9pPr>
          </a:lstStyle>
          <a:p>
            <a:endParaRPr>
              <a:uFillTx/>
            </a:endParaRPr>
          </a:p>
        </p:txBody>
      </p:sp>
      <p:sp>
        <p:nvSpPr>
          <p:cNvPr xmlns:c="http://schemas.openxmlformats.org/drawingml/2006/chart" xmlns:pic="http://schemas.openxmlformats.org/drawingml/2006/picture" xmlns:dgm="http://schemas.openxmlformats.org/drawingml/2006/diagram" id="31" name="Google Shape;31;p6"/>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610600" y="6356352"/>
            <a:ext cx="2743200" cy="365125"/>
          </a:xfrm>
          <a:prstGeom prst="rect">
            <a:avLst/>
          </a:prstGeom>
          <a:no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lvl1pPr algn="r" indent="0" lvl="0" marL="0" marR="0" rtl="0">
              <a:spcBef>
                <a:spcPts val="0"/>
              </a:spcBef>
              <a:buNone/>
              <a:defRPr sz="1200">
                <a:solidFill>
                  <a:srgbClr val="888888"/>
                </a:solidFill>
                <a:uFillTx/>
                <a:latin typeface="Arial"/>
                <a:ea typeface="Arial"/>
                <a:cs typeface="Arial"/>
                <a:sym typeface="Arial"/>
              </a:defRPr>
            </a:lvl1pPr>
            <a:lvl2pPr algn="r" indent="0" lvl="1" marL="0" marR="0" rtl="0">
              <a:spcBef>
                <a:spcPts val="0"/>
              </a:spcBef>
              <a:buNone/>
              <a:defRPr sz="1200">
                <a:solidFill>
                  <a:srgbClr val="888888"/>
                </a:solidFill>
                <a:uFillTx/>
                <a:latin typeface="Arial"/>
                <a:ea typeface="Arial"/>
                <a:cs typeface="Arial"/>
                <a:sym typeface="Arial"/>
              </a:defRPr>
            </a:lvl2pPr>
            <a:lvl3pPr algn="r" indent="0" lvl="2" marL="0" marR="0" rtl="0">
              <a:spcBef>
                <a:spcPts val="0"/>
              </a:spcBef>
              <a:buNone/>
              <a:defRPr sz="1200">
                <a:solidFill>
                  <a:srgbClr val="888888"/>
                </a:solidFill>
                <a:uFillTx/>
                <a:latin typeface="Arial"/>
                <a:ea typeface="Arial"/>
                <a:cs typeface="Arial"/>
                <a:sym typeface="Arial"/>
              </a:defRPr>
            </a:lvl3pPr>
            <a:lvl4pPr algn="r" indent="0" lvl="3" marL="0" marR="0" rtl="0">
              <a:spcBef>
                <a:spcPts val="0"/>
              </a:spcBef>
              <a:buNone/>
              <a:defRPr sz="1200">
                <a:solidFill>
                  <a:srgbClr val="888888"/>
                </a:solidFill>
                <a:uFillTx/>
                <a:latin typeface="Arial"/>
                <a:ea typeface="Arial"/>
                <a:cs typeface="Arial"/>
                <a:sym typeface="Arial"/>
              </a:defRPr>
            </a:lvl4pPr>
            <a:lvl5pPr algn="r" indent="0" lvl="4" marL="0" marR="0" rtl="0">
              <a:spcBef>
                <a:spcPts val="0"/>
              </a:spcBef>
              <a:buNone/>
              <a:defRPr sz="1200">
                <a:solidFill>
                  <a:srgbClr val="888888"/>
                </a:solidFill>
                <a:uFillTx/>
                <a:latin typeface="Arial"/>
                <a:ea typeface="Arial"/>
                <a:cs typeface="Arial"/>
                <a:sym typeface="Arial"/>
              </a:defRPr>
            </a:lvl5pPr>
            <a:lvl6pPr algn="r" indent="0" lvl="5" marL="0" marR="0" rtl="0">
              <a:spcBef>
                <a:spcPts val="0"/>
              </a:spcBef>
              <a:buNone/>
              <a:defRPr sz="1200">
                <a:solidFill>
                  <a:srgbClr val="888888"/>
                </a:solidFill>
                <a:uFillTx/>
                <a:latin typeface="Arial"/>
                <a:ea typeface="Arial"/>
                <a:cs typeface="Arial"/>
                <a:sym typeface="Arial"/>
              </a:defRPr>
            </a:lvl6pPr>
            <a:lvl7pPr algn="r" indent="0" lvl="6" marL="0" marR="0" rtl="0">
              <a:spcBef>
                <a:spcPts val="0"/>
              </a:spcBef>
              <a:buNone/>
              <a:defRPr sz="1200">
                <a:solidFill>
                  <a:srgbClr val="888888"/>
                </a:solidFill>
                <a:uFillTx/>
                <a:latin typeface="Arial"/>
                <a:ea typeface="Arial"/>
                <a:cs typeface="Arial"/>
                <a:sym typeface="Arial"/>
              </a:defRPr>
            </a:lvl7pPr>
            <a:lvl8pPr algn="r" indent="0" lvl="7" marL="0" marR="0" rtl="0">
              <a:spcBef>
                <a:spcPts val="0"/>
              </a:spcBef>
              <a:buNone/>
              <a:defRPr sz="1200">
                <a:solidFill>
                  <a:srgbClr val="888888"/>
                </a:solidFill>
                <a:uFillTx/>
                <a:latin typeface="Arial"/>
                <a:ea typeface="Arial"/>
                <a:cs typeface="Arial"/>
                <a:sym typeface="Arial"/>
              </a:defRPr>
            </a:lvl8pPr>
            <a:lvl9pPr algn="r" indent="0" lvl="8" marL="0" marR="0" rtl="0">
              <a:spcBef>
                <a:spcPts val="0"/>
              </a:spcBef>
              <a:buNone/>
              <a:defRPr sz="1200">
                <a:solidFill>
                  <a:srgbClr val="888888"/>
                </a:solidFill>
                <a:uFillTx/>
                <a:latin typeface="Arial"/>
                <a:ea typeface="Arial"/>
                <a:cs typeface="Arial"/>
                <a:sym typeface="Arial"/>
              </a:defRPr>
            </a:lvl9pPr>
          </a:lstStyle>
          <a:p>
            <a:pPr indent="0" lvl="0" marL="0">
              <a:spcBef>
                <a:spcPts val="0"/>
              </a:spcBef>
              <a:spcAft>
                <a:spcPts val="0"/>
              </a:spcAft>
              <a:buNone/>
            </a:pPr>
            <a:fld id="{00000000-1234-1234-1234-123412341234}" type="slidenum">
              <a:rPr lang="en-US">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Layout>
</file>

<file path=ppt/slideLayouts/slideLayout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title">
  <p:cSld name="Title Slide">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1"/>
          <p:cNvSpPr xmlns:c="http://schemas.openxmlformats.org/drawingml/2006/chart" xmlns:pic="http://schemas.openxmlformats.org/drawingml/2006/picture" xmlns:dgm="http://schemas.openxmlformats.org/drawingml/2006/diagram">
            <a:spLocks noGrp="1"/>
          </p:cNvSpPr>
          <p:nvPr>
            <p:ph type="ctrTitle"/>
          </p:nvPr>
        </p:nvSpPr>
        <p:spPr xmlns:c="http://schemas.openxmlformats.org/drawingml/2006/chart" xmlns:pic="http://schemas.openxmlformats.org/drawingml/2006/picture" xmlns:dgm="http://schemas.openxmlformats.org/drawingml/2006/diagram">
          <a:xfrm>
            <a:off x="1524000" y="1122363"/>
            <a:ext cx="9144000" cy="2387600"/>
          </a:xfrm>
        </p:spPr>
        <p:txBody xmlns:c="http://schemas.openxmlformats.org/drawingml/2006/chart" xmlns:pic="http://schemas.openxmlformats.org/drawingml/2006/picture" xmlns:dgm="http://schemas.openxmlformats.org/drawingml/2006/diagram">
          <a:bodyPr anchor="b"/>
          <a:lstStyle>
            <a:lvl1pPr algn="ctr">
              <a:defRPr sz="6000">
                <a:uFillTx/>
              </a:defRPr>
            </a:lvl1p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Subtitle 2"/>
          <p:cNvSpPr xmlns:c="http://schemas.openxmlformats.org/drawingml/2006/chart" xmlns:pic="http://schemas.openxmlformats.org/drawingml/2006/picture" xmlns:dgm="http://schemas.openxmlformats.org/drawingml/2006/diagram">
            <a:spLocks noGrp="1"/>
          </p:cNvSpPr>
          <p:nvPr>
            <p:ph idx="1" type="subTitle"/>
          </p:nvPr>
        </p:nvSpPr>
        <p:spPr xmlns:c="http://schemas.openxmlformats.org/drawingml/2006/chart" xmlns:pic="http://schemas.openxmlformats.org/drawingml/2006/picture" xmlns:dgm="http://schemas.openxmlformats.org/drawingml/2006/diagram">
          <a:xfrm>
            <a:off x="1524000" y="3602038"/>
            <a:ext cx="9144000" cy="1655762"/>
          </a:xfrm>
        </p:spPr>
        <p:txBody xmlns:c="http://schemas.openxmlformats.org/drawingml/2006/chart" xmlns:pic="http://schemas.openxmlformats.org/drawingml/2006/picture" xmlns:dgm="http://schemas.openxmlformats.org/drawingml/2006/diagram">
          <a:bodyPr/>
          <a:lstStyle>
            <a:lvl1pPr algn="ctr" indent="0" marL="0">
              <a:buNone/>
              <a:defRPr sz="2400">
                <a:uFillTx/>
              </a:defRPr>
            </a:lvl1pPr>
            <a:lvl2pPr algn="ctr" indent="0" marL="457200">
              <a:buNone/>
              <a:defRPr sz="2000">
                <a:uFillTx/>
              </a:defRPr>
            </a:lvl2pPr>
            <a:lvl3pPr algn="ctr" indent="0" marL="914400">
              <a:buNone/>
              <a:defRPr sz="1800">
                <a:uFillTx/>
              </a:defRPr>
            </a:lvl3pPr>
            <a:lvl4pPr algn="ctr" indent="0" marL="1371600">
              <a:buNone/>
              <a:defRPr sz="1600">
                <a:uFillTx/>
              </a:defRPr>
            </a:lvl4pPr>
            <a:lvl5pPr algn="ctr" indent="0" marL="1828800">
              <a:buNone/>
              <a:defRPr sz="1600">
                <a:uFillTx/>
              </a:defRPr>
            </a:lvl5pPr>
            <a:lvl6pPr algn="ctr" indent="0" marL="2286000">
              <a:buNone/>
              <a:defRPr sz="1600">
                <a:uFillTx/>
              </a:defRPr>
            </a:lvl6pPr>
            <a:lvl7pPr algn="ctr" indent="0" marL="2743200">
              <a:buNone/>
              <a:defRPr sz="1600">
                <a:uFillTx/>
              </a:defRPr>
            </a:lvl7pPr>
            <a:lvl8pPr algn="ctr" indent="0" marL="3200400">
              <a:buNone/>
              <a:defRPr sz="1600">
                <a:uFillTx/>
              </a:defRPr>
            </a:lvl8pPr>
            <a:lvl9pPr algn="ctr" indent="0" marL="3657600">
              <a:buNone/>
              <a:defRPr sz="1600">
                <a:uFillTx/>
              </a:defRPr>
            </a:lvl9pPr>
          </a:lstStyle>
          <a:p>
            <a:r>
              <a:rPr lang="en-US">
                <a:uFillTx/>
              </a:rPr>
              <a:t>Click to edit Master subtitle style</a:t>
            </a:r>
          </a:p>
        </p:txBody>
      </p:sp>
      <p:sp>
        <p:nvSpPr>
          <p:cNvPr xmlns:c="http://schemas.openxmlformats.org/drawingml/2006/chart" xmlns:pic="http://schemas.openxmlformats.org/drawingml/2006/picture" xmlns:dgm="http://schemas.openxmlformats.org/drawingml/2006/diagram" id="4" name="Date Placeholder 3"/>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5" name="Footer Placeholder 4"/>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6" name="Slide Number Placeholder 5"/>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7.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obj">
  <p:cSld name="Title and Content">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Content Placeholder 2"/>
          <p:cNvSpPr xmlns:c="http://schemas.openxmlformats.org/drawingml/2006/chart" xmlns:pic="http://schemas.openxmlformats.org/drawingml/2006/picture" xmlns:dgm="http://schemas.openxmlformats.org/drawingml/2006/diagram">
            <a:spLocks noGrp="1"/>
          </p:cNvSpPr>
          <p:nvPr>
            <p:ph idx="1"/>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pic="http://schemas.openxmlformats.org/drawingml/2006/picture" xmlns:dgm="http://schemas.openxmlformats.org/drawingml/2006/diagram" id="4" name="Date Placeholder 3"/>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5" name="Footer Placeholder 4"/>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6" name="Slide Number Placeholder 5"/>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8.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secHead">
  <p:cSld name="Section Header">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831850" y="1709738"/>
            <a:ext cx="10515600" cy="2852737"/>
          </a:xfrm>
        </p:spPr>
        <p:txBody xmlns:c="http://schemas.openxmlformats.org/drawingml/2006/chart" xmlns:pic="http://schemas.openxmlformats.org/drawingml/2006/picture" xmlns:dgm="http://schemas.openxmlformats.org/drawingml/2006/diagram">
          <a:bodyPr anchor="b"/>
          <a:lstStyle>
            <a:lvl1pPr>
              <a:defRPr sz="6000">
                <a:uFillTx/>
              </a:defRPr>
            </a:lvl1p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Text Placeholder 2"/>
          <p:cNvSpPr xmlns:c="http://schemas.openxmlformats.org/drawingml/2006/chart" xmlns:pic="http://schemas.openxmlformats.org/drawingml/2006/picture" xmlns:dgm="http://schemas.openxmlformats.org/drawingml/2006/diagram">
            <a:spLocks noGrp="1"/>
          </p:cNvSpPr>
          <p:nvPr>
            <p:ph idx="1" type="body"/>
          </p:nvPr>
        </p:nvSpPr>
        <p:spPr xmlns:c="http://schemas.openxmlformats.org/drawingml/2006/chart" xmlns:pic="http://schemas.openxmlformats.org/drawingml/2006/picture" xmlns:dgm="http://schemas.openxmlformats.org/drawingml/2006/diagram">
          <a:xfrm>
            <a:off x="831850" y="4589463"/>
            <a:ext cx="10515600" cy="1500187"/>
          </a:xfrm>
        </p:spPr>
        <p:txBody xmlns:c="http://schemas.openxmlformats.org/drawingml/2006/chart" xmlns:pic="http://schemas.openxmlformats.org/drawingml/2006/picture" xmlns:dgm="http://schemas.openxmlformats.org/drawingml/2006/diagram">
          <a:bodyPr/>
          <a:lstStyle>
            <a:lvl1pPr indent="0" marL="0">
              <a:buNone/>
              <a:defRPr sz="2400">
                <a:solidFill>
                  <a:schemeClr val="tx1">
                    <a:tint val="75000"/>
                  </a:schemeClr>
                </a:solidFill>
                <a:uFillTx/>
              </a:defRPr>
            </a:lvl1pPr>
            <a:lvl2pPr indent="0" marL="457200">
              <a:buNone/>
              <a:defRPr sz="2000">
                <a:solidFill>
                  <a:schemeClr val="tx1">
                    <a:tint val="75000"/>
                  </a:schemeClr>
                </a:solidFill>
                <a:uFillTx/>
              </a:defRPr>
            </a:lvl2pPr>
            <a:lvl3pPr indent="0" marL="914400">
              <a:buNone/>
              <a:defRPr sz="1800">
                <a:solidFill>
                  <a:schemeClr val="tx1">
                    <a:tint val="75000"/>
                  </a:schemeClr>
                </a:solidFill>
                <a:uFillTx/>
              </a:defRPr>
            </a:lvl3pPr>
            <a:lvl4pPr indent="0" marL="1371600">
              <a:buNone/>
              <a:defRPr sz="1600">
                <a:solidFill>
                  <a:schemeClr val="tx1">
                    <a:tint val="75000"/>
                  </a:schemeClr>
                </a:solidFill>
                <a:uFillTx/>
              </a:defRPr>
            </a:lvl4pPr>
            <a:lvl5pPr indent="0" marL="1828800">
              <a:buNone/>
              <a:defRPr sz="1600">
                <a:solidFill>
                  <a:schemeClr val="tx1">
                    <a:tint val="75000"/>
                  </a:schemeClr>
                </a:solidFill>
                <a:uFillTx/>
              </a:defRPr>
            </a:lvl5pPr>
            <a:lvl6pPr indent="0" marL="2286000">
              <a:buNone/>
              <a:defRPr sz="1600">
                <a:solidFill>
                  <a:schemeClr val="tx1">
                    <a:tint val="75000"/>
                  </a:schemeClr>
                </a:solidFill>
                <a:uFillTx/>
              </a:defRPr>
            </a:lvl6pPr>
            <a:lvl7pPr indent="0" marL="2743200">
              <a:buNone/>
              <a:defRPr sz="1600">
                <a:solidFill>
                  <a:schemeClr val="tx1">
                    <a:tint val="75000"/>
                  </a:schemeClr>
                </a:solidFill>
                <a:uFillTx/>
              </a:defRPr>
            </a:lvl7pPr>
            <a:lvl8pPr indent="0" marL="3200400">
              <a:buNone/>
              <a:defRPr sz="1600">
                <a:solidFill>
                  <a:schemeClr val="tx1">
                    <a:tint val="75000"/>
                  </a:schemeClr>
                </a:solidFill>
                <a:uFillTx/>
              </a:defRPr>
            </a:lvl8pPr>
            <a:lvl9pPr indent="0" marL="3657600">
              <a:buNone/>
              <a:defRPr sz="1600">
                <a:solidFill>
                  <a:schemeClr val="tx1">
                    <a:tint val="75000"/>
                  </a:schemeClr>
                </a:solidFill>
                <a:uFillTx/>
              </a:defRPr>
            </a:lvl9pPr>
          </a:lstStyle>
          <a:p>
            <a:pPr lvl="0"/>
            <a:r>
              <a:rPr lang="en-US">
                <a:uFillTx/>
              </a:rPr>
              <a:t>Edit Master text styles</a:t>
            </a:r>
          </a:p>
        </p:txBody>
      </p:sp>
      <p:sp>
        <p:nvSpPr>
          <p:cNvPr xmlns:c="http://schemas.openxmlformats.org/drawingml/2006/chart" xmlns:pic="http://schemas.openxmlformats.org/drawingml/2006/picture" xmlns:dgm="http://schemas.openxmlformats.org/drawingml/2006/diagram" id="4" name="Date Placeholder 3"/>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5" name="Footer Placeholder 4"/>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6" name="Slide Number Placeholder 5"/>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9.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reserve="1" type="twoObj">
  <p:cSld name="Two Content">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Content Placeholder 2"/>
          <p:cNvSpPr xmlns:c="http://schemas.openxmlformats.org/drawingml/2006/chart" xmlns:pic="http://schemas.openxmlformats.org/drawingml/2006/picture" xmlns:dgm="http://schemas.openxmlformats.org/drawingml/2006/diagram">
            <a:spLocks noGrp="1"/>
          </p:cNvSpPr>
          <p:nvPr>
            <p:ph idx="1" sz="half"/>
          </p:nvPr>
        </p:nvSpPr>
        <p:spPr xmlns:c="http://schemas.openxmlformats.org/drawingml/2006/chart" xmlns:pic="http://schemas.openxmlformats.org/drawingml/2006/picture" xmlns:dgm="http://schemas.openxmlformats.org/drawingml/2006/diagram">
          <a:xfrm>
            <a:off x="838200" y="1825625"/>
            <a:ext cx="5181600" cy="4351338"/>
          </a:xfrm>
        </p:spPr>
        <p:txBody xmlns:c="http://schemas.openxmlformats.org/drawingml/2006/chart" xmlns:pic="http://schemas.openxmlformats.org/drawingml/2006/picture" xmlns:dgm="http://schemas.openxmlformats.org/drawingml/2006/diagram">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pic="http://schemas.openxmlformats.org/drawingml/2006/picture" xmlns:dgm="http://schemas.openxmlformats.org/drawingml/2006/diagram" id="4" name="Content Placeholder 3"/>
          <p:cNvSpPr xmlns:c="http://schemas.openxmlformats.org/drawingml/2006/chart" xmlns:pic="http://schemas.openxmlformats.org/drawingml/2006/picture" xmlns:dgm="http://schemas.openxmlformats.org/drawingml/2006/diagram">
            <a:spLocks noGrp="1"/>
          </p:cNvSpPr>
          <p:nvPr>
            <p:ph idx="2" sz="half"/>
          </p:nvPr>
        </p:nvSpPr>
        <p:spPr xmlns:c="http://schemas.openxmlformats.org/drawingml/2006/chart" xmlns:pic="http://schemas.openxmlformats.org/drawingml/2006/picture" xmlns:dgm="http://schemas.openxmlformats.org/drawingml/2006/diagram">
          <a:xfrm>
            <a:off x="6172200" y="1825625"/>
            <a:ext cx="5181600" cy="4351338"/>
          </a:xfrm>
        </p:spPr>
        <p:txBody xmlns:c="http://schemas.openxmlformats.org/drawingml/2006/chart" xmlns:pic="http://schemas.openxmlformats.org/drawingml/2006/picture" xmlns:dgm="http://schemas.openxmlformats.org/drawingml/2006/diagram">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pic="http://schemas.openxmlformats.org/drawingml/2006/picture" xmlns:dgm="http://schemas.openxmlformats.org/drawingml/2006/diagram" id="5" name="Date Placeholder 4"/>
          <p:cNvSpPr xmlns:c="http://schemas.openxmlformats.org/drawingml/2006/chart" xmlns:pic="http://schemas.openxmlformats.org/drawingml/2006/picture" xmlns:dgm="http://schemas.openxmlformats.org/drawingml/2006/diagram">
            <a:spLocks noGrp="1"/>
          </p:cNvSpPr>
          <p:nvPr>
            <p:ph idx="10" sz="half" type="dt"/>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6" name="Footer Placeholder 5"/>
          <p:cNvSpPr xmlns:c="http://schemas.openxmlformats.org/drawingml/2006/chart" xmlns:pic="http://schemas.openxmlformats.org/drawingml/2006/picture" xmlns:dgm="http://schemas.openxmlformats.org/drawingml/2006/diagram">
            <a:spLocks noGrp="1"/>
          </p:cNvSpPr>
          <p:nvPr>
            <p:ph idx="11" sz="quarter" type="ftr"/>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endParaRPr lang="en-US">
              <a:uFillTx/>
            </a:endParaRPr>
          </a:p>
        </p:txBody>
      </p:sp>
      <p:sp>
        <p:nvSpPr>
          <p:cNvPr xmlns:c="http://schemas.openxmlformats.org/drawingml/2006/chart" xmlns:pic="http://schemas.openxmlformats.org/drawingml/2006/picture" xmlns:dgm="http://schemas.openxmlformats.org/drawingml/2006/diagram" id="7" name="Slide Number Placeholder 6"/>
          <p:cNvSpPr xmlns:c="http://schemas.openxmlformats.org/drawingml/2006/chart" xmlns:pic="http://schemas.openxmlformats.org/drawingml/2006/picture" xmlns:dgm="http://schemas.openxmlformats.org/drawingml/2006/diagram">
            <a:spLocks noGrp="1"/>
          </p:cNvSpPr>
          <p:nvPr>
            <p:ph idx="12" sz="quarter" type="sldNum"/>
          </p:nvPr>
        </p:nvSpPr>
        <p:spPr xmlns:c="http://schemas.openxmlformats.org/drawingml/2006/chart" xmlns:pic="http://schemas.openxmlformats.org/drawingml/2006/picture" xmlns:dgm="http://schemas.openxmlformats.org/drawingml/2006/diagram"/>
        <p:txBody xmlns:c="http://schemas.openxmlformats.org/drawingml/2006/chart" xmlns:pic="http://schemas.openxmlformats.org/drawingml/2006/picture" xmlns:dgm="http://schemas.openxmlformats.org/drawingml/2006/diagram">
          <a:bodyPr/>
          <a:lstStyle/>
          <a:p>
            <a:fld id="{723741BF-BBE6-5642-9076-54A3832BEB08}" type="slidenum">
              <a:rPr lang="en-US" smtClean="0">
                <a:uFillTx/>
              </a:rPr>
              <a:t>‹#›</a:t>
            </a:fld>
            <a:endParaRPr lang="en-US">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Masters/_rels/slideMaster1.xml.rels><?xml version="1.0" standalone="yes" ?><Relationships xmlns="http://schemas.openxmlformats.org/package/2006/relationships"><Relationship Id="rId1" Target="../media/image1.jpg" Type="http://schemas.openxmlformats.org/officeDocument/2006/relationships/image"></Relationship><Relationship Id="rId2" Target="../media/image2.png" Type="http://schemas.openxmlformats.org/officeDocument/2006/relationships/image"></Relationship><Relationship Id="rId3" Target="../slideLayouts/slideLayout1.xml" Type="http://schemas.openxmlformats.org/officeDocument/2006/relationships/slideLayout"></Relationship><Relationship Id="rId4" Target="../slideLayouts/slideLayout2.xml" Type="http://schemas.openxmlformats.org/officeDocument/2006/relationships/slideLayout"></Relationship><Relationship Id="rId5" Target="../slideLayouts/slideLayout3.xml" Type="http://schemas.openxmlformats.org/officeDocument/2006/relationships/slideLayout"></Relationship><Relationship Id="rId6" Target="../slideLayouts/slideLayout4.xml" Type="http://schemas.openxmlformats.org/officeDocument/2006/relationships/slideLayout"></Relationship><Relationship Id="rId7" Target="../slideLayouts/slideLayout5.xml" Type="http://schemas.openxmlformats.org/officeDocument/2006/relationships/slideLayout"></Relationship><Relationship Id="rId8" Target="../theme/theme1.xml" Type="http://schemas.openxmlformats.org/officeDocument/2006/relationships/theme"></Relationship></Relationships>
</file>

<file path=ppt/slideMasters/_rels/slideMaster2.xml.rels><?xml version="1.0" standalone="yes" ?><Relationships xmlns="http://schemas.openxmlformats.org/package/2006/relationships"><Relationship Id="rId1" Target="../slideLayouts/slideLayout6.xml" Type="http://schemas.openxmlformats.org/officeDocument/2006/relationships/slideLayout"></Relationship><Relationship Id="rId2" Target="../slideLayouts/slideLayout7.xml" Type="http://schemas.openxmlformats.org/officeDocument/2006/relationships/slideLayout"></Relationship><Relationship Id="rId3" Target="../slideLayouts/slideLayout8.xml" Type="http://schemas.openxmlformats.org/officeDocument/2006/relationships/slideLayout"></Relationship><Relationship Id="rId4" Target="../slideLayouts/slideLayout9.xml" Type="http://schemas.openxmlformats.org/officeDocument/2006/relationships/slideLayout"></Relationship><Relationship Id="rId5" Target="../slideLayouts/slideLayout10.xml" Type="http://schemas.openxmlformats.org/officeDocument/2006/relationships/slideLayout"></Relationship><Relationship Id="rId6" Target="../slideLayouts/slideLayout11.xml" Type="http://schemas.openxmlformats.org/officeDocument/2006/relationships/slideLayout"></Relationship><Relationship Id="rId7" Target="../slideLayouts/slideLayout12.xml" Type="http://schemas.openxmlformats.org/officeDocument/2006/relationships/slideLayout"></Relationship><Relationship Id="rId8" Target="../slideLayouts/slideLayout13.xml" Type="http://schemas.openxmlformats.org/officeDocument/2006/relationships/slideLayout"></Relationship><Relationship Id="rId9" Target="../slideLayouts/slideLayout14.xml" Type="http://schemas.openxmlformats.org/officeDocument/2006/relationships/slideLayout"></Relationship><Relationship Id="rId10" Target="../slideLayouts/slideLayout15.xml" Type="http://schemas.openxmlformats.org/officeDocument/2006/relationships/slideLayout"></Relationship><Relationship Id="rId11" Target="../slideLayouts/slideLayout16.xml" Type="http://schemas.openxmlformats.org/officeDocument/2006/relationships/slideLayout"></Relationship><Relationship Id="rId12" Target="../theme/theme2.xml" Type="http://schemas.openxmlformats.org/officeDocument/2006/relationships/theme"></Relationship></Relationships>
</file>

<file path=ppt/slideMasters/slideMaster1.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Pr>
        <a:blipFill xmlns:c="http://schemas.openxmlformats.org/drawingml/2006/chart" xmlns:pic="http://schemas.openxmlformats.org/drawingml/2006/picture" xmlns:dgm="http://schemas.openxmlformats.org/drawingml/2006/diagram" dpi="0" rotWithShape="1">
          <a:blip r:embed="rId1">
            <a:lum/>
          </a:blip>
          <a:srcRect/>
          <a:stretch>
            <a:fillRect/>
          </a:stretch>
        </a:blipFill>
        <a:effectLst/>
      </p:bgPr>
    </p:bg>
    <p:spTree>
      <p:nvGrpSpPr>
        <p:cNvPr xmlns:c="http://schemas.openxmlformats.org/drawingml/2006/chart" xmlns:pic="http://schemas.openxmlformats.org/drawingml/2006/picture" xmlns:dgm="http://schemas.openxmlformats.org/drawingml/2006/diagram" id="1" name="Shape 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0" name="Google Shape;10;p1"/>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rot="10800000">
            <a:off x="0" y="0"/>
            <a:ext cx="12192000" cy="6858000"/>
          </a:xfrm>
          <a:prstGeom prst="rect">
            <a:avLst/>
          </a:prstGeom>
          <a:blipFill rotWithShape="1">
            <a:blip r:embed="rId2"/>
            <a:stretch>
              <a:fillRect/>
            </a:stretch>
          </a:blipFill>
          <a:ln>
            <a:noFill/>
          </a:ln>
        </p:spPr>
        <p:txBody xmlns:c="http://schemas.openxmlformats.org/drawingml/2006/chart" xmlns:pic="http://schemas.openxmlformats.org/drawingml/2006/picture" xmlns:dgm="http://schemas.openxmlformats.org/drawingml/2006/diagram">
          <a:bodyPr anchor="ctr" anchorCtr="0" bIns="34275" lIns="68575" rIns="68575" spcFirstLastPara="1" tIns="34275" wrap="square">
            <a:noAutofit/>
          </a:bodyPr>
          <a:lstStyle/>
          <a:p>
            <a:pPr algn="ctr" indent="0" lvl="0" marL="0" marR="0" rtl="0">
              <a:spcBef>
                <a:spcPts val="0"/>
              </a:spcBef>
              <a:spcAft>
                <a:spcPts val="0"/>
              </a:spcAft>
              <a:buNone/>
            </a:pPr>
            <a:endParaRPr b="0" cap="none" i="0" strike="noStrike" sz="1900" u="none">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1" name="Google Shape;11;p1"/>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838200" y="365125"/>
            <a:ext cx="10515600" cy="1325563"/>
          </a:xfrm>
          <a:prstGeom prst="rect">
            <a:avLst/>
          </a:prstGeom>
          <a:no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lstStyle>
            <a:lvl1pPr algn="l" lvl="0" marR="0" rtl="0">
              <a:lnSpc>
                <a:spcPct val="90000"/>
              </a:lnSpc>
              <a:spcBef>
                <a:spcPts val="0"/>
              </a:spcBef>
              <a:spcAft>
                <a:spcPts val="0"/>
              </a:spcAft>
              <a:buClr>
                <a:schemeClr val="dk1"/>
              </a:buClr>
              <a:buSzPts val="4400"/>
              <a:buFont typeface="Arial"/>
              <a:buNone/>
              <a:defRPr b="0" cap="none" i="0" strike="noStrike" sz="4400" u="none">
                <a:solidFill>
                  <a:schemeClr val="dk1"/>
                </a:solidFill>
                <a:uFillTx/>
                <a:latin typeface="Arial"/>
                <a:ea typeface="Arial"/>
                <a:cs typeface="Arial"/>
                <a:sym typeface="Arial"/>
              </a:defRPr>
            </a:lvl1pPr>
            <a:lvl2pPr lvl="1">
              <a:spcBef>
                <a:spcPts val="0"/>
              </a:spcBef>
              <a:spcAft>
                <a:spcPts val="0"/>
              </a:spcAft>
              <a:buSzPts val="1400"/>
              <a:buNone/>
              <a:defRPr sz="1800">
                <a:uFillTx/>
              </a:defRPr>
            </a:lvl2pPr>
            <a:lvl3pPr lvl="2">
              <a:spcBef>
                <a:spcPts val="0"/>
              </a:spcBef>
              <a:spcAft>
                <a:spcPts val="0"/>
              </a:spcAft>
              <a:buSzPts val="1400"/>
              <a:buNone/>
              <a:defRPr sz="1800">
                <a:uFillTx/>
              </a:defRPr>
            </a:lvl3pPr>
            <a:lvl4pPr lvl="3">
              <a:spcBef>
                <a:spcPts val="0"/>
              </a:spcBef>
              <a:spcAft>
                <a:spcPts val="0"/>
              </a:spcAft>
              <a:buSzPts val="1400"/>
              <a:buNone/>
              <a:defRPr sz="1800">
                <a:uFillTx/>
              </a:defRPr>
            </a:lvl4pPr>
            <a:lvl5pPr lvl="4">
              <a:spcBef>
                <a:spcPts val="0"/>
              </a:spcBef>
              <a:spcAft>
                <a:spcPts val="0"/>
              </a:spcAft>
              <a:buSzPts val="1400"/>
              <a:buNone/>
              <a:defRPr sz="1800">
                <a:uFillTx/>
              </a:defRPr>
            </a:lvl5pPr>
            <a:lvl6pPr lvl="5">
              <a:spcBef>
                <a:spcPts val="0"/>
              </a:spcBef>
              <a:spcAft>
                <a:spcPts val="0"/>
              </a:spcAft>
              <a:buSzPts val="1400"/>
              <a:buNone/>
              <a:defRPr sz="1800">
                <a:uFillTx/>
              </a:defRPr>
            </a:lvl6pPr>
            <a:lvl7pPr lvl="6">
              <a:spcBef>
                <a:spcPts val="0"/>
              </a:spcBef>
              <a:spcAft>
                <a:spcPts val="0"/>
              </a:spcAft>
              <a:buSzPts val="1400"/>
              <a:buNone/>
              <a:defRPr sz="1800">
                <a:uFillTx/>
              </a:defRPr>
            </a:lvl7pPr>
            <a:lvl8pPr lvl="7">
              <a:spcBef>
                <a:spcPts val="0"/>
              </a:spcBef>
              <a:spcAft>
                <a:spcPts val="0"/>
              </a:spcAft>
              <a:buSzPts val="1400"/>
              <a:buNone/>
              <a:defRPr sz="1800">
                <a:uFillTx/>
              </a:defRPr>
            </a:lvl8pPr>
            <a:lvl9pPr lvl="8">
              <a:spcBef>
                <a:spcPts val="0"/>
              </a:spcBef>
              <a:spcAft>
                <a:spcPts val="0"/>
              </a:spcAft>
              <a:buSzPts val="1400"/>
              <a:buNone/>
              <a:defRPr sz="1800">
                <a:uFillTx/>
              </a:defRPr>
            </a:lvl9pPr>
          </a:lstStyle>
          <a:p>
            <a:endParaRPr>
              <a:uFillTx/>
            </a:endParaRPr>
          </a:p>
        </p:txBody>
      </p:sp>
      <p:sp>
        <p:nvSpPr>
          <p:cNvPr xmlns:c="http://schemas.openxmlformats.org/drawingml/2006/chart" xmlns:pic="http://schemas.openxmlformats.org/drawingml/2006/picture" xmlns:dgm="http://schemas.openxmlformats.org/drawingml/2006/diagram" id="12" name="Google Shape;12;p1"/>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838200" y="1825625"/>
            <a:ext cx="10515600" cy="4351339"/>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lstStyle>
            <a:lvl1pPr algn="l" indent="-406400" lvl="0" marL="457200" marR="0" rtl="0">
              <a:lnSpc>
                <a:spcPct val="90000"/>
              </a:lnSpc>
              <a:spcBef>
                <a:spcPts val="1000"/>
              </a:spcBef>
              <a:spcAft>
                <a:spcPts val="0"/>
              </a:spcAft>
              <a:buClr>
                <a:schemeClr val="dk1"/>
              </a:buClr>
              <a:buSzPts val="2800"/>
              <a:buFont typeface="Arial"/>
              <a:buChar char="•"/>
              <a:defRPr b="0" cap="none" i="0" strike="noStrike" sz="2800" u="none">
                <a:solidFill>
                  <a:schemeClr val="dk1"/>
                </a:solidFill>
                <a:uFillTx/>
                <a:latin typeface="Arial"/>
                <a:ea typeface="Arial"/>
                <a:cs typeface="Arial"/>
                <a:sym typeface="Arial"/>
              </a:defRPr>
            </a:lvl1pPr>
            <a:lvl2pPr algn="l" indent="-381000" lvl="1" marL="914400" marR="0" rtl="0">
              <a:lnSpc>
                <a:spcPct val="90000"/>
              </a:lnSpc>
              <a:spcBef>
                <a:spcPts val="500"/>
              </a:spcBef>
              <a:spcAft>
                <a:spcPts val="0"/>
              </a:spcAft>
              <a:buClr>
                <a:schemeClr val="dk1"/>
              </a:buClr>
              <a:buSzPts val="2400"/>
              <a:buFont typeface="Arial"/>
              <a:buChar char="•"/>
              <a:defRPr b="0" cap="none" i="0" strike="noStrike" sz="2400" u="none">
                <a:solidFill>
                  <a:schemeClr val="dk1"/>
                </a:solidFill>
                <a:uFillTx/>
                <a:latin typeface="Arial"/>
                <a:ea typeface="Arial"/>
                <a:cs typeface="Arial"/>
                <a:sym typeface="Arial"/>
              </a:defRPr>
            </a:lvl2pPr>
            <a:lvl3pPr algn="l" indent="-355600" lvl="2" marL="1371600" marR="0" rtl="0">
              <a:lnSpc>
                <a:spcPct val="90000"/>
              </a:lnSpc>
              <a:spcBef>
                <a:spcPts val="500"/>
              </a:spcBef>
              <a:spcAft>
                <a:spcPts val="0"/>
              </a:spcAft>
              <a:buClr>
                <a:schemeClr val="dk1"/>
              </a:buClr>
              <a:buSzPts val="2000"/>
              <a:buFont typeface="Arial"/>
              <a:buChar char="•"/>
              <a:defRPr b="0" cap="none" i="0" strike="noStrike" sz="2000" u="none">
                <a:solidFill>
                  <a:schemeClr val="dk1"/>
                </a:solidFill>
                <a:uFillTx/>
                <a:latin typeface="Arial"/>
                <a:ea typeface="Arial"/>
                <a:cs typeface="Arial"/>
                <a:sym typeface="Arial"/>
              </a:defRPr>
            </a:lvl3pPr>
            <a:lvl4pPr algn="l" indent="-349250" lvl="3" marL="1828800" marR="0" rtl="0">
              <a:lnSpc>
                <a:spcPct val="90000"/>
              </a:lnSpc>
              <a:spcBef>
                <a:spcPts val="500"/>
              </a:spcBef>
              <a:spcAft>
                <a:spcPts val="0"/>
              </a:spcAft>
              <a:buClr>
                <a:schemeClr val="dk1"/>
              </a:buClr>
              <a:buSzPts val="1900"/>
              <a:buFont typeface="Arial"/>
              <a:buChar char="•"/>
              <a:defRPr b="0" cap="none" i="0" strike="noStrike" sz="1900" u="none">
                <a:solidFill>
                  <a:schemeClr val="dk1"/>
                </a:solidFill>
                <a:uFillTx/>
                <a:latin typeface="Arial"/>
                <a:ea typeface="Arial"/>
                <a:cs typeface="Arial"/>
                <a:sym typeface="Arial"/>
              </a:defRPr>
            </a:lvl4pPr>
            <a:lvl5pPr algn="l" indent="-349250" lvl="4" marL="2286000" marR="0" rtl="0">
              <a:lnSpc>
                <a:spcPct val="90000"/>
              </a:lnSpc>
              <a:spcBef>
                <a:spcPts val="500"/>
              </a:spcBef>
              <a:spcAft>
                <a:spcPts val="0"/>
              </a:spcAft>
              <a:buClr>
                <a:schemeClr val="dk1"/>
              </a:buClr>
              <a:buSzPts val="1900"/>
              <a:buFont typeface="Arial"/>
              <a:buChar char="•"/>
              <a:defRPr b="0" cap="none" i="0" strike="noStrike" sz="1900" u="none">
                <a:solidFill>
                  <a:schemeClr val="dk1"/>
                </a:solidFill>
                <a:uFillTx/>
                <a:latin typeface="Arial"/>
                <a:ea typeface="Arial"/>
                <a:cs typeface="Arial"/>
                <a:sym typeface="Arial"/>
              </a:defRPr>
            </a:lvl5pPr>
            <a:lvl6pPr algn="l" indent="-349250" lvl="5" marL="2743200" marR="0" rtl="0">
              <a:lnSpc>
                <a:spcPct val="90000"/>
              </a:lnSpc>
              <a:spcBef>
                <a:spcPts val="500"/>
              </a:spcBef>
              <a:spcAft>
                <a:spcPts val="0"/>
              </a:spcAft>
              <a:buClr>
                <a:schemeClr val="dk1"/>
              </a:buClr>
              <a:buSzPts val="1900"/>
              <a:buFont typeface="Arial"/>
              <a:buChar char="•"/>
              <a:defRPr b="0" cap="none" i="0" strike="noStrike" sz="1900" u="none">
                <a:solidFill>
                  <a:schemeClr val="dk1"/>
                </a:solidFill>
                <a:uFillTx/>
                <a:latin typeface="Arial"/>
                <a:ea typeface="Arial"/>
                <a:cs typeface="Arial"/>
                <a:sym typeface="Arial"/>
              </a:defRPr>
            </a:lvl6pPr>
            <a:lvl7pPr algn="l" indent="-349250" lvl="6" marL="3200400" marR="0" rtl="0">
              <a:lnSpc>
                <a:spcPct val="90000"/>
              </a:lnSpc>
              <a:spcBef>
                <a:spcPts val="500"/>
              </a:spcBef>
              <a:spcAft>
                <a:spcPts val="0"/>
              </a:spcAft>
              <a:buClr>
                <a:schemeClr val="dk1"/>
              </a:buClr>
              <a:buSzPts val="1900"/>
              <a:buFont typeface="Arial"/>
              <a:buChar char="•"/>
              <a:defRPr b="0" cap="none" i="0" strike="noStrike" sz="1900" u="none">
                <a:solidFill>
                  <a:schemeClr val="dk1"/>
                </a:solidFill>
                <a:uFillTx/>
                <a:latin typeface="Arial"/>
                <a:ea typeface="Arial"/>
                <a:cs typeface="Arial"/>
                <a:sym typeface="Arial"/>
              </a:defRPr>
            </a:lvl7pPr>
            <a:lvl8pPr algn="l" indent="-349250" lvl="7" marL="3657600" marR="0" rtl="0">
              <a:lnSpc>
                <a:spcPct val="90000"/>
              </a:lnSpc>
              <a:spcBef>
                <a:spcPts val="500"/>
              </a:spcBef>
              <a:spcAft>
                <a:spcPts val="0"/>
              </a:spcAft>
              <a:buClr>
                <a:schemeClr val="dk1"/>
              </a:buClr>
              <a:buSzPts val="1900"/>
              <a:buFont typeface="Arial"/>
              <a:buChar char="•"/>
              <a:defRPr b="0" cap="none" i="0" strike="noStrike" sz="1900" u="none">
                <a:solidFill>
                  <a:schemeClr val="dk1"/>
                </a:solidFill>
                <a:uFillTx/>
                <a:latin typeface="Arial"/>
                <a:ea typeface="Arial"/>
                <a:cs typeface="Arial"/>
                <a:sym typeface="Arial"/>
              </a:defRPr>
            </a:lvl8pPr>
            <a:lvl9pPr algn="l" indent="-349250" lvl="8" marL="4114800" marR="0" rtl="0">
              <a:lnSpc>
                <a:spcPct val="90000"/>
              </a:lnSpc>
              <a:spcBef>
                <a:spcPts val="500"/>
              </a:spcBef>
              <a:spcAft>
                <a:spcPts val="0"/>
              </a:spcAft>
              <a:buClr>
                <a:schemeClr val="dk1"/>
              </a:buClr>
              <a:buSzPts val="1900"/>
              <a:buFont typeface="Arial"/>
              <a:buChar char="•"/>
              <a:defRPr b="0" cap="none" i="0" strike="noStrike" sz="1900" u="none">
                <a:solidFill>
                  <a:schemeClr val="dk1"/>
                </a:solidFill>
                <a:uFillTx/>
                <a:latin typeface="Arial"/>
                <a:ea typeface="Arial"/>
                <a:cs typeface="Arial"/>
                <a:sym typeface="Arial"/>
              </a:defRPr>
            </a:lvl9pPr>
          </a:lstStyle>
          <a:p>
            <a:endParaRPr>
              <a:uFillTx/>
            </a:endParaRPr>
          </a:p>
        </p:txBody>
      </p:sp>
      <p:sp>
        <p:nvSpPr>
          <p:cNvPr xmlns:c="http://schemas.openxmlformats.org/drawingml/2006/chart" xmlns:pic="http://schemas.openxmlformats.org/drawingml/2006/picture" xmlns:dgm="http://schemas.openxmlformats.org/drawingml/2006/diagram" id="13" name="Google Shape;13;p1"/>
          <p:cNvSpPr xmlns:c="http://schemas.openxmlformats.org/drawingml/2006/chart" xmlns:pic="http://schemas.openxmlformats.org/drawingml/2006/picture" xmlns:dgm="http://schemas.openxmlformats.org/drawingml/2006/diagram" txBox="1">
            <a:spLocks noGrp="1"/>
          </p:cNvSpPr>
          <p:nvPr>
            <p:ph idx="10" type="dt"/>
          </p:nvPr>
        </p:nvSpPr>
        <p:spPr xmlns:c="http://schemas.openxmlformats.org/drawingml/2006/chart" xmlns:pic="http://schemas.openxmlformats.org/drawingml/2006/picture" xmlns:dgm="http://schemas.openxmlformats.org/drawingml/2006/diagram">
          <a:xfrm>
            <a:off x="838200" y="6356352"/>
            <a:ext cx="2743200" cy="365125"/>
          </a:xfrm>
          <a:prstGeom prst="rect">
            <a:avLst/>
          </a:prstGeom>
          <a:no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lstStyle>
            <a:lvl1pPr algn="l" lvl="0" marR="0" rtl="0">
              <a:spcBef>
                <a:spcPts val="0"/>
              </a:spcBef>
              <a:spcAft>
                <a:spcPts val="0"/>
              </a:spcAft>
              <a:buSzPts val="1400"/>
              <a:buNone/>
              <a:defRPr b="0" cap="none" i="0" strike="noStrike" sz="1200" u="none">
                <a:solidFill>
                  <a:srgbClr val="888888"/>
                </a:solidFill>
                <a:uFillTx/>
                <a:latin typeface="Arial"/>
                <a:ea typeface="Arial"/>
                <a:cs typeface="Arial"/>
                <a:sym typeface="Arial"/>
              </a:defRPr>
            </a:lvl1pPr>
            <a:lvl2pPr algn="l" lvl="1"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2pPr>
            <a:lvl3pPr algn="l" lvl="2"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3pPr>
            <a:lvl4pPr algn="l" lvl="3"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4pPr>
            <a:lvl5pPr algn="l" lvl="4"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5pPr>
            <a:lvl6pPr algn="l" lvl="5"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6pPr>
            <a:lvl7pPr algn="l" lvl="6"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7pPr>
            <a:lvl8pPr algn="l" lvl="7"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8pPr>
            <a:lvl9pPr algn="l" lvl="8"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9pPr>
          </a:lstStyle>
          <a:p>
            <a:endParaRPr>
              <a:uFillTx/>
            </a:endParaRPr>
          </a:p>
        </p:txBody>
      </p:sp>
      <p:sp>
        <p:nvSpPr>
          <p:cNvPr xmlns:c="http://schemas.openxmlformats.org/drawingml/2006/chart" xmlns:pic="http://schemas.openxmlformats.org/drawingml/2006/picture" xmlns:dgm="http://schemas.openxmlformats.org/drawingml/2006/diagram" id="14" name="Google Shape;14;p1"/>
          <p:cNvSpPr xmlns:c="http://schemas.openxmlformats.org/drawingml/2006/chart" xmlns:pic="http://schemas.openxmlformats.org/drawingml/2006/picture" xmlns:dgm="http://schemas.openxmlformats.org/drawingml/2006/diagram" txBox="1">
            <a:spLocks noGrp="1"/>
          </p:cNvSpPr>
          <p:nvPr>
            <p:ph idx="11" type="ftr"/>
          </p:nvPr>
        </p:nvSpPr>
        <p:spPr xmlns:c="http://schemas.openxmlformats.org/drawingml/2006/chart" xmlns:pic="http://schemas.openxmlformats.org/drawingml/2006/picture" xmlns:dgm="http://schemas.openxmlformats.org/drawingml/2006/diagram">
          <a:xfrm>
            <a:off x="4038600" y="6356352"/>
            <a:ext cx="4114800" cy="365125"/>
          </a:xfrm>
          <a:prstGeom prst="rect">
            <a:avLst/>
          </a:prstGeom>
          <a:no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lstStyle>
            <a:lvl1pPr algn="ctr" lvl="0" marR="0" rtl="0">
              <a:spcBef>
                <a:spcPts val="0"/>
              </a:spcBef>
              <a:spcAft>
                <a:spcPts val="0"/>
              </a:spcAft>
              <a:buSzPts val="1400"/>
              <a:buNone/>
              <a:defRPr b="0" cap="none" i="0" strike="noStrike" sz="1200" u="none">
                <a:solidFill>
                  <a:srgbClr val="888888"/>
                </a:solidFill>
                <a:uFillTx/>
                <a:latin typeface="Arial"/>
                <a:ea typeface="Arial"/>
                <a:cs typeface="Arial"/>
                <a:sym typeface="Arial"/>
              </a:defRPr>
            </a:lvl1pPr>
            <a:lvl2pPr algn="l" lvl="1"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2pPr>
            <a:lvl3pPr algn="l" lvl="2"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3pPr>
            <a:lvl4pPr algn="l" lvl="3"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4pPr>
            <a:lvl5pPr algn="l" lvl="4"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5pPr>
            <a:lvl6pPr algn="l" lvl="5"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6pPr>
            <a:lvl7pPr algn="l" lvl="6"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7pPr>
            <a:lvl8pPr algn="l" lvl="7"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8pPr>
            <a:lvl9pPr algn="l" lvl="8" marR="0" rtl="0">
              <a:spcBef>
                <a:spcPts val="0"/>
              </a:spcBef>
              <a:spcAft>
                <a:spcPts val="0"/>
              </a:spcAft>
              <a:buSzPts val="1400"/>
              <a:buNone/>
              <a:defRPr b="0" cap="none" i="0" strike="noStrike" sz="1900" u="none">
                <a:solidFill>
                  <a:schemeClr val="dk1"/>
                </a:solidFill>
                <a:uFillTx/>
                <a:latin typeface="Arial"/>
                <a:ea typeface="Arial"/>
                <a:cs typeface="Arial"/>
                <a:sym typeface="Arial"/>
              </a:defRPr>
            </a:lvl9pPr>
          </a:lstStyle>
          <a:p>
            <a:endParaRPr>
              <a:uFillTx/>
            </a:endParaRPr>
          </a:p>
        </p:txBody>
      </p:sp>
      <p:sp>
        <p:nvSpPr>
          <p:cNvPr xmlns:c="http://schemas.openxmlformats.org/drawingml/2006/chart" xmlns:pic="http://schemas.openxmlformats.org/drawingml/2006/picture" xmlns:dgm="http://schemas.openxmlformats.org/drawingml/2006/diagram" id="15" name="Google Shape;15;p1"/>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610600" y="6356352"/>
            <a:ext cx="2743200" cy="365125"/>
          </a:xfrm>
          <a:prstGeom prst="rect">
            <a:avLst/>
          </a:prstGeom>
          <a:no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lvl1pPr algn="r" indent="0" lvl="0" marL="0" marR="0" rtl="0">
              <a:spcBef>
                <a:spcPts val="0"/>
              </a:spcBef>
              <a:buNone/>
              <a:defRPr b="0" cap="none" i="0" strike="noStrike" sz="1200" u="none">
                <a:solidFill>
                  <a:srgbClr val="888888"/>
                </a:solidFill>
                <a:uFillTx/>
                <a:latin typeface="Arial"/>
                <a:ea typeface="Arial"/>
                <a:cs typeface="Arial"/>
                <a:sym typeface="Arial"/>
              </a:defRPr>
            </a:lvl1pPr>
            <a:lvl2pPr algn="r" indent="0" lvl="1" marL="0" marR="0" rtl="0">
              <a:spcBef>
                <a:spcPts val="0"/>
              </a:spcBef>
              <a:buNone/>
              <a:defRPr b="0" cap="none" i="0" strike="noStrike" sz="1200" u="none">
                <a:solidFill>
                  <a:srgbClr val="888888"/>
                </a:solidFill>
                <a:uFillTx/>
                <a:latin typeface="Arial"/>
                <a:ea typeface="Arial"/>
                <a:cs typeface="Arial"/>
                <a:sym typeface="Arial"/>
              </a:defRPr>
            </a:lvl2pPr>
            <a:lvl3pPr algn="r" indent="0" lvl="2" marL="0" marR="0" rtl="0">
              <a:spcBef>
                <a:spcPts val="0"/>
              </a:spcBef>
              <a:buNone/>
              <a:defRPr b="0" cap="none" i="0" strike="noStrike" sz="1200" u="none">
                <a:solidFill>
                  <a:srgbClr val="888888"/>
                </a:solidFill>
                <a:uFillTx/>
                <a:latin typeface="Arial"/>
                <a:ea typeface="Arial"/>
                <a:cs typeface="Arial"/>
                <a:sym typeface="Arial"/>
              </a:defRPr>
            </a:lvl3pPr>
            <a:lvl4pPr algn="r" indent="0" lvl="3" marL="0" marR="0" rtl="0">
              <a:spcBef>
                <a:spcPts val="0"/>
              </a:spcBef>
              <a:buNone/>
              <a:defRPr b="0" cap="none" i="0" strike="noStrike" sz="1200" u="none">
                <a:solidFill>
                  <a:srgbClr val="888888"/>
                </a:solidFill>
                <a:uFillTx/>
                <a:latin typeface="Arial"/>
                <a:ea typeface="Arial"/>
                <a:cs typeface="Arial"/>
                <a:sym typeface="Arial"/>
              </a:defRPr>
            </a:lvl4pPr>
            <a:lvl5pPr algn="r" indent="0" lvl="4" marL="0" marR="0" rtl="0">
              <a:spcBef>
                <a:spcPts val="0"/>
              </a:spcBef>
              <a:buNone/>
              <a:defRPr b="0" cap="none" i="0" strike="noStrike" sz="1200" u="none">
                <a:solidFill>
                  <a:srgbClr val="888888"/>
                </a:solidFill>
                <a:uFillTx/>
                <a:latin typeface="Arial"/>
                <a:ea typeface="Arial"/>
                <a:cs typeface="Arial"/>
                <a:sym typeface="Arial"/>
              </a:defRPr>
            </a:lvl5pPr>
            <a:lvl6pPr algn="r" indent="0" lvl="5" marL="0" marR="0" rtl="0">
              <a:spcBef>
                <a:spcPts val="0"/>
              </a:spcBef>
              <a:buNone/>
              <a:defRPr b="0" cap="none" i="0" strike="noStrike" sz="1200" u="none">
                <a:solidFill>
                  <a:srgbClr val="888888"/>
                </a:solidFill>
                <a:uFillTx/>
                <a:latin typeface="Arial"/>
                <a:ea typeface="Arial"/>
                <a:cs typeface="Arial"/>
                <a:sym typeface="Arial"/>
              </a:defRPr>
            </a:lvl6pPr>
            <a:lvl7pPr algn="r" indent="0" lvl="6" marL="0" marR="0" rtl="0">
              <a:spcBef>
                <a:spcPts val="0"/>
              </a:spcBef>
              <a:buNone/>
              <a:defRPr b="0" cap="none" i="0" strike="noStrike" sz="1200" u="none">
                <a:solidFill>
                  <a:srgbClr val="888888"/>
                </a:solidFill>
                <a:uFillTx/>
                <a:latin typeface="Arial"/>
                <a:ea typeface="Arial"/>
                <a:cs typeface="Arial"/>
                <a:sym typeface="Arial"/>
              </a:defRPr>
            </a:lvl7pPr>
            <a:lvl8pPr algn="r" indent="0" lvl="7" marL="0" marR="0" rtl="0">
              <a:spcBef>
                <a:spcPts val="0"/>
              </a:spcBef>
              <a:buNone/>
              <a:defRPr b="0" cap="none" i="0" strike="noStrike" sz="1200" u="none">
                <a:solidFill>
                  <a:srgbClr val="888888"/>
                </a:solidFill>
                <a:uFillTx/>
                <a:latin typeface="Arial"/>
                <a:ea typeface="Arial"/>
                <a:cs typeface="Arial"/>
                <a:sym typeface="Arial"/>
              </a:defRPr>
            </a:lvl8pPr>
            <a:lvl9pPr algn="r" indent="0" lvl="8" marL="0" marR="0" rtl="0">
              <a:spcBef>
                <a:spcPts val="0"/>
              </a:spcBef>
              <a:buNone/>
              <a:defRPr b="0" cap="none" i="0" strike="noStrike" sz="1200" u="none">
                <a:solidFill>
                  <a:srgbClr val="888888"/>
                </a:solidFill>
                <a:uFillTx/>
                <a:latin typeface="Arial"/>
                <a:ea typeface="Arial"/>
                <a:cs typeface="Arial"/>
                <a:sym typeface="Arial"/>
              </a:defRPr>
            </a:lvl9pPr>
          </a:lstStyle>
          <a:p>
            <a:pPr indent="0" lvl="0" marL="0">
              <a:spcBef>
                <a:spcPts val="0"/>
              </a:spcBef>
              <a:spcAft>
                <a:spcPts val="0"/>
              </a:spcAft>
              <a:buNone/>
            </a:pPr>
            <a:fld id="{00000000-1234-1234-1234-123412341234}" type="slidenum">
              <a:rPr lang="en-US">
                <a:uFillTx/>
              </a:rPr>
              <a:t>‹#›</a:t>
            </a:fld>
            <a:endParaRPr>
              <a:uFillTx/>
            </a:endParaRPr>
          </a:p>
        </p:txBody>
      </p:sp>
    </p:spTree>
  </p:cSld>
  <p:clrMap xmlns:c="http://schemas.openxmlformats.org/drawingml/2006/chart" xmlns:pic="http://schemas.openxmlformats.org/drawingml/2006/picture" xmlns:dgm="http://schemas.openxmlformats.org/drawingml/2006/diagram" accent1="accent1" accent2="accent2" accent3="accent3" accent4="accent4" accent5="accent5" accent6="accent6" bg1="lt1" bg2="dk2" folHlink="folHlink" hlink="hlink" tx1="dk1" tx2="lt2"/>
  <p:sldLayoutIdLst>
    <p:sldLayoutId r:id="rId3" id="2147483661"/>
    <p:sldLayoutId r:id="rId4" id="2147483662"/>
    <p:sldLayoutId r:id="rId5" id="2147483663"/>
    <p:sldLayoutId r:id="rId6" id="2147483664"/>
    <p:sldLayoutId r:id="rId7" id="2147483665"/>
  </p:sldLayoutIdLst>
  <p:transition spd="slow">
    <p:push/>
  </p:transition>
  <p:hf dt="0" ftr="0" hdr="0" sldNum="0"/>
  <p:txStyles>
    <p:title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titleStyle>
    <p:body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bodyStyle>
    <p:other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otherStyle>
  </p:txStyles>
</p:sldMaster>
</file>

<file path=ppt/slideMasters/slideMaster2.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pic="http://schemas.openxmlformats.org/drawingml/2006/picture" xmlns:dgm="http://schemas.openxmlformats.org/drawingml/2006/diagram" idx="1001">
        <a:schemeClr val="bg1"/>
      </p:bgRef>
    </p:bg>
    <p:spTree>
      <p:nvGrpSpPr>
        <p:cNvPr xmlns:c="http://schemas.openxmlformats.org/drawingml/2006/chart" xmlns:pic="http://schemas.openxmlformats.org/drawingml/2006/picture" xmlns:dgm="http://schemas.openxmlformats.org/drawingml/2006/diagram" id="1" name=""/>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 name="Title Placeholder 1"/>
          <p:cNvSpPr xmlns:c="http://schemas.openxmlformats.org/drawingml/2006/chart" xmlns:pic="http://schemas.openxmlformats.org/drawingml/2006/picture" xmlns:dgm="http://schemas.openxmlformats.org/drawingml/2006/diagram">
            <a:spLocks noGrp="1"/>
          </p:cNvSpPr>
          <p:nvPr>
            <p:ph type="title"/>
          </p:nvPr>
        </p:nvSpPr>
        <p:spPr xmlns:c="http://schemas.openxmlformats.org/drawingml/2006/chart" xmlns:pic="http://schemas.openxmlformats.org/drawingml/2006/picture" xmlns:dgm="http://schemas.openxmlformats.org/drawingml/2006/diagram">
          <a:xfrm>
            <a:off x="838200" y="365125"/>
            <a:ext cx="10515600" cy="1325563"/>
          </a:xfrm>
          <a:prstGeom prst="rect">
            <a:avLst/>
          </a:prstGeom>
        </p:spPr>
        <p:txBody xmlns:c="http://schemas.openxmlformats.org/drawingml/2006/chart" xmlns:pic="http://schemas.openxmlformats.org/drawingml/2006/picture" xmlns:dgm="http://schemas.openxmlformats.org/drawingml/2006/diagram">
          <a:bodyPr anchor="ctr" bIns="45720" lIns="91440" rIns="91440" rtlCol="0" tIns="45720" vert="horz">
            <a:normAutofit/>
          </a:bodyPr>
          <a:lstStyle/>
          <a:p>
            <a:r>
              <a:rPr lang="en-US">
                <a:uFillTx/>
              </a:rPr>
              <a:t>Click to edit Master title style</a:t>
            </a:r>
          </a:p>
        </p:txBody>
      </p:sp>
      <p:sp>
        <p:nvSpPr>
          <p:cNvPr xmlns:c="http://schemas.openxmlformats.org/drawingml/2006/chart" xmlns:pic="http://schemas.openxmlformats.org/drawingml/2006/picture" xmlns:dgm="http://schemas.openxmlformats.org/drawingml/2006/diagram" id="3" name="Text Placeholder 2"/>
          <p:cNvSpPr xmlns:c="http://schemas.openxmlformats.org/drawingml/2006/chart" xmlns:pic="http://schemas.openxmlformats.org/drawingml/2006/picture" xmlns:dgm="http://schemas.openxmlformats.org/drawingml/2006/diagram">
            <a:spLocks noGrp="1"/>
          </p:cNvSpPr>
          <p:nvPr>
            <p:ph idx="1" type="body"/>
          </p:nvPr>
        </p:nvSpPr>
        <p:spPr xmlns:c="http://schemas.openxmlformats.org/drawingml/2006/chart" xmlns:pic="http://schemas.openxmlformats.org/drawingml/2006/picture" xmlns:dgm="http://schemas.openxmlformats.org/drawingml/2006/diagram">
          <a:xfrm>
            <a:off x="838200" y="1825625"/>
            <a:ext cx="10515600" cy="4351338"/>
          </a:xfrm>
          <a:prstGeom prst="rect">
            <a:avLst/>
          </a:prstGeom>
        </p:spPr>
        <p:txBody xmlns:c="http://schemas.openxmlformats.org/drawingml/2006/chart" xmlns:pic="http://schemas.openxmlformats.org/drawingml/2006/picture" xmlns:dgm="http://schemas.openxmlformats.org/drawingml/2006/diagram">
          <a:bodyPr bIns="45720" lIns="91440" rIns="91440" rtlCol="0" tIns="45720" vert="horz">
            <a:normAutofit/>
          </a:bodyPr>
          <a:lstStyle/>
          <a:p>
            <a:pPr lvl="0"/>
            <a:r>
              <a:rPr lang="en-US">
                <a:uFillTx/>
              </a:rPr>
              <a:t>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xmlns:c="http://schemas.openxmlformats.org/drawingml/2006/chart" xmlns:pic="http://schemas.openxmlformats.org/drawingml/2006/picture" xmlns:dgm="http://schemas.openxmlformats.org/drawingml/2006/diagram" id="4" name="Date Placeholder 3"/>
          <p:cNvSpPr xmlns:c="http://schemas.openxmlformats.org/drawingml/2006/chart" xmlns:pic="http://schemas.openxmlformats.org/drawingml/2006/picture" xmlns:dgm="http://schemas.openxmlformats.org/drawingml/2006/diagram">
            <a:spLocks noGrp="1"/>
          </p:cNvSpPr>
          <p:nvPr>
            <p:ph idx="2" sz="half" type="dt"/>
          </p:nvPr>
        </p:nvSpPr>
        <p:spPr xmlns:c="http://schemas.openxmlformats.org/drawingml/2006/chart" xmlns:pic="http://schemas.openxmlformats.org/drawingml/2006/picture" xmlns:dgm="http://schemas.openxmlformats.org/drawingml/2006/diagram">
          <a:xfrm>
            <a:off x="838200" y="6356350"/>
            <a:ext cx="2743200" cy="365125"/>
          </a:xfrm>
          <a:prstGeom prst="rect">
            <a:avLst/>
          </a:prstGeom>
        </p:spPr>
        <p:txBody xmlns:c="http://schemas.openxmlformats.org/drawingml/2006/chart" xmlns:pic="http://schemas.openxmlformats.org/drawingml/2006/picture" xmlns:dgm="http://schemas.openxmlformats.org/drawingml/2006/diagram">
          <a:bodyPr anchor="ctr" bIns="45720" lIns="91440" rIns="91440" rtlCol="0" tIns="45720" vert="horz"/>
          <a:lstStyle>
            <a:lvl1pPr algn="l">
              <a:defRPr sz="1200">
                <a:solidFill>
                  <a:schemeClr val="tx1">
                    <a:tint val="75000"/>
                  </a:schemeClr>
                </a:solidFill>
                <a:uFillTx/>
              </a:defRPr>
            </a:lvl1pPr>
          </a:lstStyle>
          <a:p>
            <a:fld id="{93125B2F-7452-0D4A-9A39-41DBD6A27922}" type="datetimeFigureOut">
              <a:rPr lang="en-US" smtClean="0">
                <a:uFillTx/>
              </a:rPr>
              <a:t>8/24/18</a:t>
            </a:fld>
            <a:endParaRPr lang="en-US">
              <a:uFillTx/>
            </a:endParaRPr>
          </a:p>
        </p:txBody>
      </p:sp>
      <p:sp>
        <p:nvSpPr>
          <p:cNvPr xmlns:c="http://schemas.openxmlformats.org/drawingml/2006/chart" xmlns:pic="http://schemas.openxmlformats.org/drawingml/2006/picture" xmlns:dgm="http://schemas.openxmlformats.org/drawingml/2006/diagram" id="5" name="Footer Placeholder 4"/>
          <p:cNvSpPr xmlns:c="http://schemas.openxmlformats.org/drawingml/2006/chart" xmlns:pic="http://schemas.openxmlformats.org/drawingml/2006/picture" xmlns:dgm="http://schemas.openxmlformats.org/drawingml/2006/diagram">
            <a:spLocks noGrp="1"/>
          </p:cNvSpPr>
          <p:nvPr>
            <p:ph idx="3" sz="quarter" type="ftr"/>
          </p:nvPr>
        </p:nvSpPr>
        <p:spPr xmlns:c="http://schemas.openxmlformats.org/drawingml/2006/chart" xmlns:pic="http://schemas.openxmlformats.org/drawingml/2006/picture" xmlns:dgm="http://schemas.openxmlformats.org/drawingml/2006/diagram">
          <a:xfrm>
            <a:off x="4038600" y="6356350"/>
            <a:ext cx="4114800" cy="365125"/>
          </a:xfrm>
          <a:prstGeom prst="rect">
            <a:avLst/>
          </a:prstGeom>
        </p:spPr>
        <p:txBody xmlns:c="http://schemas.openxmlformats.org/drawingml/2006/chart" xmlns:pic="http://schemas.openxmlformats.org/drawingml/2006/picture" xmlns:dgm="http://schemas.openxmlformats.org/drawingml/2006/diagram">
          <a:bodyPr anchor="ctr" bIns="45720" lIns="91440" rIns="91440" rtlCol="0" tIns="45720" vert="horz"/>
          <a:lstStyle>
            <a:lvl1pPr algn="ctr">
              <a:defRPr sz="1200">
                <a:solidFill>
                  <a:schemeClr val="tx1">
                    <a:tint val="75000"/>
                  </a:schemeClr>
                </a:solidFill>
                <a:uFillTx/>
              </a:defRPr>
            </a:lvl1pPr>
          </a:lstStyle>
          <a:p>
            <a:endParaRPr lang="en-US">
              <a:uFillTx/>
            </a:endParaRPr>
          </a:p>
        </p:txBody>
      </p:sp>
      <p:sp>
        <p:nvSpPr>
          <p:cNvPr xmlns:c="http://schemas.openxmlformats.org/drawingml/2006/chart" xmlns:pic="http://schemas.openxmlformats.org/drawingml/2006/picture" xmlns:dgm="http://schemas.openxmlformats.org/drawingml/2006/diagram" id="6" name="Slide Number Placeholder 5"/>
          <p:cNvSpPr xmlns:c="http://schemas.openxmlformats.org/drawingml/2006/chart" xmlns:pic="http://schemas.openxmlformats.org/drawingml/2006/picture" xmlns:dgm="http://schemas.openxmlformats.org/drawingml/2006/diagram">
            <a:spLocks noGrp="1"/>
          </p:cNvSpPr>
          <p:nvPr>
            <p:ph idx="4" sz="quarter" type="sldNum"/>
          </p:nvPr>
        </p:nvSpPr>
        <p:spPr xmlns:c="http://schemas.openxmlformats.org/drawingml/2006/chart" xmlns:pic="http://schemas.openxmlformats.org/drawingml/2006/picture" xmlns:dgm="http://schemas.openxmlformats.org/drawingml/2006/diagram">
          <a:xfrm>
            <a:off x="8610600" y="6356350"/>
            <a:ext cx="2743200" cy="365125"/>
          </a:xfrm>
          <a:prstGeom prst="rect">
            <a:avLst/>
          </a:prstGeom>
        </p:spPr>
        <p:txBody xmlns:c="http://schemas.openxmlformats.org/drawingml/2006/chart" xmlns:pic="http://schemas.openxmlformats.org/drawingml/2006/picture" xmlns:dgm="http://schemas.openxmlformats.org/drawingml/2006/diagram">
          <a:bodyPr anchor="ctr" bIns="45720" lIns="91440" rIns="91440" rtlCol="0" tIns="45720" vert="horz"/>
          <a:lstStyle>
            <a:lvl1pPr algn="r">
              <a:defRPr sz="1200">
                <a:solidFill>
                  <a:schemeClr val="tx1">
                    <a:tint val="75000"/>
                  </a:schemeClr>
                </a:solidFill>
                <a:uFillTx/>
              </a:defRPr>
            </a:lvl1pPr>
          </a:lstStyle>
          <a:p>
            <a:fld id="{723741BF-BBE6-5642-9076-54A3832BEB08}" type="slidenum">
              <a:rPr lang="en-US" smtClean="0">
                <a:uFillTx/>
              </a:rPr>
              <a:t>‹#›</a:t>
            </a:fld>
            <a:endParaRPr lang="en-US">
              <a:uFillTx/>
            </a:endParaRPr>
          </a:p>
        </p:txBody>
      </p:sp>
    </p:spTree>
  </p:cSld>
  <p:clrMap xmlns:c="http://schemas.openxmlformats.org/drawingml/2006/chart" xmlns:pic="http://schemas.openxmlformats.org/drawingml/2006/picture" xmlns:dgm="http://schemas.openxmlformats.org/drawingml/2006/diagram" accent1="accent1" accent2="accent2" accent3="accent3" accent4="accent4" accent5="accent5" accent6="accent6" bg1="lt1" bg2="lt2" folHlink="folHlink" hlink="hlink" tx1="dk1" tx2="dk2"/>
  <p:sldLayoutIdLst>
    <p:sldLayoutId r:id="rId1" id="2147483667"/>
    <p:sldLayoutId r:id="rId2" id="2147483668"/>
    <p:sldLayoutId r:id="rId3" id="2147483669"/>
    <p:sldLayoutId r:id="rId4" id="2147483670"/>
    <p:sldLayoutId r:id="rId5" id="2147483671"/>
    <p:sldLayoutId r:id="rId6" id="2147483672"/>
    <p:sldLayoutId r:id="rId7" id="2147483673"/>
    <p:sldLayoutId r:id="rId8" id="2147483674"/>
    <p:sldLayoutId r:id="rId9" id="2147483675"/>
    <p:sldLayoutId r:id="rId10" id="2147483676"/>
    <p:sldLayoutId r:id="rId11" id="2147483677"/>
  </p:sldLayoutIdLst>
  <p:txStyles>
    <p:titleStyle xmlns:c="http://schemas.openxmlformats.org/drawingml/2006/chart" xmlns:pic="http://schemas.openxmlformats.org/drawingml/2006/picture" xmlns:dgm="http://schemas.openxmlformats.org/drawingml/2006/diagram">
      <a:lvl1pPr algn="l" defTabSz="914400" eaLnBrk="1" hangingPunct="1" latinLnBrk="0" rtl="0">
        <a:lnSpc>
          <a:spcPct val="90000"/>
        </a:lnSpc>
        <a:spcBef>
          <a:spcPct val="0"/>
        </a:spcBef>
        <a:buNone/>
        <a:defRPr kern="1200" sz="4400">
          <a:solidFill>
            <a:schemeClr val="tx1"/>
          </a:solidFill>
          <a:uFillTx/>
          <a:latin typeface="+mj-lt"/>
          <a:ea typeface="+mj-ea"/>
          <a:cs typeface="+mj-cs"/>
        </a:defRPr>
      </a:lvl1pPr>
    </p:titleStyle>
    <p:bodyStyle xmlns:c="http://schemas.openxmlformats.org/drawingml/2006/chart" xmlns:pic="http://schemas.openxmlformats.org/drawingml/2006/picture" xmlns:dgm="http://schemas.openxmlformats.org/drawingml/2006/diagram">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uFillTx/>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uFillTx/>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uFillTx/>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uFillTx/>
          <a:latin typeface="+mn-lt"/>
          <a:ea typeface="+mn-ea"/>
          <a:cs typeface="+mn-cs"/>
        </a:defRPr>
      </a:lvl9pPr>
    </p:bodyStyle>
    <p:otherStyle xmlns:c="http://schemas.openxmlformats.org/drawingml/2006/chart" xmlns:pic="http://schemas.openxmlformats.org/drawingml/2006/picture" xmlns:dgm="http://schemas.openxmlformats.org/drawingml/2006/diagram">
      <a:defPPr>
        <a:defRPr lang="en-US">
          <a:uFillTx/>
        </a:defRPr>
      </a:defPPr>
      <a:lvl1pPr algn="l" defTabSz="914400" eaLnBrk="1" hangingPunct="1" latinLnBrk="0" marL="0" rtl="0">
        <a:defRPr kern="1200" sz="1800">
          <a:solidFill>
            <a:schemeClr val="tx1"/>
          </a:solidFill>
          <a:uFillTx/>
          <a:latin typeface="+mn-lt"/>
          <a:ea typeface="+mn-ea"/>
          <a:cs typeface="+mn-cs"/>
        </a:defRPr>
      </a:lvl1pPr>
      <a:lvl2pPr algn="l" defTabSz="914400" eaLnBrk="1" hangingPunct="1" latinLnBrk="0" marL="457200" rtl="0">
        <a:defRPr kern="1200" sz="1800">
          <a:solidFill>
            <a:schemeClr val="tx1"/>
          </a:solidFill>
          <a:uFillTx/>
          <a:latin typeface="+mn-lt"/>
          <a:ea typeface="+mn-ea"/>
          <a:cs typeface="+mn-cs"/>
        </a:defRPr>
      </a:lvl2pPr>
      <a:lvl3pPr algn="l" defTabSz="914400" eaLnBrk="1" hangingPunct="1" latinLnBrk="0" marL="914400" rtl="0">
        <a:defRPr kern="1200" sz="1800">
          <a:solidFill>
            <a:schemeClr val="tx1"/>
          </a:solidFill>
          <a:uFillTx/>
          <a:latin typeface="+mn-lt"/>
          <a:ea typeface="+mn-ea"/>
          <a:cs typeface="+mn-cs"/>
        </a:defRPr>
      </a:lvl3pPr>
      <a:lvl4pPr algn="l" defTabSz="914400" eaLnBrk="1" hangingPunct="1" latinLnBrk="0" marL="1371600" rtl="0">
        <a:defRPr kern="1200" sz="1800">
          <a:solidFill>
            <a:schemeClr val="tx1"/>
          </a:solidFill>
          <a:uFillTx/>
          <a:latin typeface="+mn-lt"/>
          <a:ea typeface="+mn-ea"/>
          <a:cs typeface="+mn-cs"/>
        </a:defRPr>
      </a:lvl4pPr>
      <a:lvl5pPr algn="l" defTabSz="914400" eaLnBrk="1" hangingPunct="1" latinLnBrk="0" marL="1828800" rtl="0">
        <a:defRPr kern="1200" sz="1800">
          <a:solidFill>
            <a:schemeClr val="tx1"/>
          </a:solidFill>
          <a:uFillTx/>
          <a:latin typeface="+mn-lt"/>
          <a:ea typeface="+mn-ea"/>
          <a:cs typeface="+mn-cs"/>
        </a:defRPr>
      </a:lvl5pPr>
      <a:lvl6pPr algn="l" defTabSz="914400" eaLnBrk="1" hangingPunct="1" latinLnBrk="0" marL="2286000" rtl="0">
        <a:defRPr kern="1200" sz="1800">
          <a:solidFill>
            <a:schemeClr val="tx1"/>
          </a:solidFill>
          <a:uFillTx/>
          <a:latin typeface="+mn-lt"/>
          <a:ea typeface="+mn-ea"/>
          <a:cs typeface="+mn-cs"/>
        </a:defRPr>
      </a:lvl6pPr>
      <a:lvl7pPr algn="l" defTabSz="914400" eaLnBrk="1" hangingPunct="1" latinLnBrk="0" marL="2743200" rtl="0">
        <a:defRPr kern="1200" sz="1800">
          <a:solidFill>
            <a:schemeClr val="tx1"/>
          </a:solidFill>
          <a:uFillTx/>
          <a:latin typeface="+mn-lt"/>
          <a:ea typeface="+mn-ea"/>
          <a:cs typeface="+mn-cs"/>
        </a:defRPr>
      </a:lvl7pPr>
      <a:lvl8pPr algn="l" defTabSz="914400" eaLnBrk="1" hangingPunct="1" latinLnBrk="0" marL="3200400" rtl="0">
        <a:defRPr kern="1200" sz="1800">
          <a:solidFill>
            <a:schemeClr val="tx1"/>
          </a:solidFill>
          <a:uFillTx/>
          <a:latin typeface="+mn-lt"/>
          <a:ea typeface="+mn-ea"/>
          <a:cs typeface="+mn-cs"/>
        </a:defRPr>
      </a:lvl8pPr>
      <a:lvl9pPr algn="l" defTabSz="914400" eaLnBrk="1" hangingPunct="1" latinLnBrk="0" marL="3657600" rtl="0">
        <a:defRPr kern="1200" sz="1800">
          <a:solidFill>
            <a:schemeClr val="tx1"/>
          </a:solidFill>
          <a:uFillTx/>
          <a:latin typeface="+mn-lt"/>
          <a:ea typeface="+mn-ea"/>
          <a:cs typeface="+mn-cs"/>
        </a:defRPr>
      </a:lvl9pPr>
    </p:otherStyle>
  </p:txStyles>
</p:sldMaster>
</file>

<file path=ppt/slides/_rels/slide1.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xml" Type="http://schemas.openxmlformats.org/officeDocument/2006/relationships/notesSlide"></Relationship><Relationship Id="rId3" Target="../media/image1.jpg" Type="http://schemas.openxmlformats.org/officeDocument/2006/relationships/image"></Relationship></Relationships>
</file>

<file path=ppt/slides/_rels/slide10.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0.xml" Type="http://schemas.openxmlformats.org/officeDocument/2006/relationships/notesSlide"></Relationship><Relationship Id="rId3" Target="../media/image14.png" Type="http://schemas.openxmlformats.org/officeDocument/2006/relationships/image"></Relationship></Relationships>
</file>

<file path=ppt/slides/_rels/slide11.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1.xml" Type="http://schemas.openxmlformats.org/officeDocument/2006/relationships/notesSlide"></Relationship><Relationship Id="rId3" Target="../media/image15.png" Type="http://schemas.openxmlformats.org/officeDocument/2006/relationships/image"></Relationship><Relationship Id="rId4" Target="../media/image16.png" Type="http://schemas.openxmlformats.org/officeDocument/2006/relationships/image"></Relationship><Relationship Id="rId5" Target="../media/image17.png" Type="http://schemas.openxmlformats.org/officeDocument/2006/relationships/image"></Relationship></Relationships>
</file>

<file path=ppt/slides/_rels/slide12.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2.xml" Type="http://schemas.openxmlformats.org/officeDocument/2006/relationships/notesSlide"></Relationship><Relationship Id="rId3" Target="../media/image18.png" Type="http://schemas.openxmlformats.org/officeDocument/2006/relationships/image"></Relationship><Relationship Id="rId4" Target="../media/image19.png" Type="http://schemas.openxmlformats.org/officeDocument/2006/relationships/image"></Relationship><Relationship Id="rId5" Target="../media/image20.png" Type="http://schemas.openxmlformats.org/officeDocument/2006/relationships/image"></Relationship><Relationship Id="rId6" Target="../media/image21.png" Type="http://schemas.openxmlformats.org/officeDocument/2006/relationships/image"></Relationship></Relationships>
</file>

<file path=ppt/slides/_rels/slide13.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3.xml" Type="http://schemas.openxmlformats.org/officeDocument/2006/relationships/notesSlide"></Relationship><Relationship Id="rId3" Target="../media/image22.png" Type="http://schemas.openxmlformats.org/officeDocument/2006/relationships/image"></Relationship><Relationship Id="rId4" Target="../media/image23.png" Type="http://schemas.openxmlformats.org/officeDocument/2006/relationships/image"></Relationship></Relationships>
</file>

<file path=ppt/slides/_rels/slide14.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4.xml" Type="http://schemas.openxmlformats.org/officeDocument/2006/relationships/notesSlide"></Relationship><Relationship Id="rId3" Target="../media/image24.png" Type="http://schemas.openxmlformats.org/officeDocument/2006/relationships/image"></Relationship><Relationship Id="rId4" Target="../media/image25.png" Type="http://schemas.openxmlformats.org/officeDocument/2006/relationships/image"></Relationship></Relationships>
</file>

<file path=ppt/slides/_rels/slide15.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5.xml" Type="http://schemas.openxmlformats.org/officeDocument/2006/relationships/notesSlide"></Relationship><Relationship Id="rId3" Target="../media/image25.png" Type="http://schemas.openxmlformats.org/officeDocument/2006/relationships/image"></Relationship><Relationship Id="rId4" Target="../media/image26.png" Type="http://schemas.openxmlformats.org/officeDocument/2006/relationships/image"></Relationship></Relationships>
</file>

<file path=ppt/slides/_rels/slide16.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6.xml" Type="http://schemas.openxmlformats.org/officeDocument/2006/relationships/notesSlide"></Relationship><Relationship Id="rId3" Target="../media/image27.png" Type="http://schemas.openxmlformats.org/officeDocument/2006/relationships/image"></Relationship></Relationships>
</file>

<file path=ppt/slides/_rels/slide17.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7.xml" Type="http://schemas.openxmlformats.org/officeDocument/2006/relationships/notesSlide"></Relationship><Relationship Id="rId3" Target="../media/image27.png" Type="http://schemas.openxmlformats.org/officeDocument/2006/relationships/image"></Relationship></Relationships>
</file>

<file path=ppt/slides/_rels/slide18.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8.xml" Type="http://schemas.openxmlformats.org/officeDocument/2006/relationships/notesSlide"></Relationship><Relationship Id="rId3" Target="../media/image6.jpg" Type="http://schemas.openxmlformats.org/officeDocument/2006/relationships/image"></Relationship></Relationships>
</file>

<file path=ppt/slides/_rels/slide19.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9.xml" Type="http://schemas.openxmlformats.org/officeDocument/2006/relationships/notesSlide"></Relationship></Relationships>
</file>

<file path=ppt/slides/_rels/slide2.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2.xml" Type="http://schemas.openxmlformats.org/officeDocument/2006/relationships/notesSlide"></Relationship></Relationships>
</file>

<file path=ppt/slides/_rels/slide3.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3.xml" Type="http://schemas.openxmlformats.org/officeDocument/2006/relationships/notesSlide"></Relationship><Relationship Id="rId3" Target="../media/image5.png" Type="http://schemas.openxmlformats.org/officeDocument/2006/relationships/image"></Relationship></Relationships>
</file>

<file path=ppt/slides/_rels/slide4.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4.xml" Type="http://schemas.openxmlformats.org/officeDocument/2006/relationships/notesSlide"></Relationship><Relationship Id="rId3" Target="../media/image6.jpg" Type="http://schemas.openxmlformats.org/officeDocument/2006/relationships/image"></Relationship></Relationships>
</file>

<file path=ppt/slides/_rels/slide5.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5.xml" Type="http://schemas.openxmlformats.org/officeDocument/2006/relationships/notesSlide"></Relationship><Relationship Id="rId3" Target="../media/image7.png" Type="http://schemas.openxmlformats.org/officeDocument/2006/relationships/image"></Relationship></Relationships>
</file>

<file path=ppt/slides/_rels/slide6.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6.xml" Type="http://schemas.openxmlformats.org/officeDocument/2006/relationships/notesSlide"></Relationship></Relationships>
</file>

<file path=ppt/slides/_rels/slide7.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7.xml" Type="http://schemas.openxmlformats.org/officeDocument/2006/relationships/notesSlide"></Relationship><Relationship Id="rId3" Target="../media/image8.png" Type="http://schemas.openxmlformats.org/officeDocument/2006/relationships/image"></Relationship><Relationship Id="rId4" Target="../media/image9.png" Type="http://schemas.openxmlformats.org/officeDocument/2006/relationships/image"></Relationship><Relationship Id="rId5" Target="../media/image10.png" Type="http://schemas.openxmlformats.org/officeDocument/2006/relationships/image"></Relationship></Relationships>
</file>

<file path=ppt/slides/_rels/slide8.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8.xml" Type="http://schemas.openxmlformats.org/officeDocument/2006/relationships/notesSlide"></Relationship><Relationship Id="rId3" Target="../media/image11.png" Type="http://schemas.openxmlformats.org/officeDocument/2006/relationships/image"></Relationship><Relationship Id="rId4" Target="../media/image12.png" Type="http://schemas.openxmlformats.org/officeDocument/2006/relationships/image"></Relationship></Relationships>
</file>

<file path=ppt/slides/_rels/slide9.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9.xml" Type="http://schemas.openxmlformats.org/officeDocument/2006/relationships/notesSlide"></Relationship><Relationship Id="rId3" Target="../media/image13.png" Type="http://schemas.openxmlformats.org/officeDocument/2006/relationships/image"></Relationship></Relationships>
</file>

<file path=ppt/slides/slide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36"/>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3" name="Picture 2"/>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alphaModFix amt="35000"/>
          </a:blip>
          <a:stretch>
            <a:fillRect/>
          </a:stretch>
        </p:blipFill>
        <p:spPr xmlns:c="http://schemas.openxmlformats.org/drawingml/2006/chart" xmlns:pic="http://schemas.openxmlformats.org/drawingml/2006/picture" xmlns:dgm="http://schemas.openxmlformats.org/drawingml/2006/diagram">
          <a:xfrm>
            <a:off x="0" y="2254"/>
            <a:ext cx="12196010" cy="6855746"/>
          </a:xfrm>
          <a:prstGeom prst="rect">
            <a:avLst/>
          </a:prstGeom>
        </p:spPr>
      </p:pic>
      <p:sp>
        <p:nvSpPr>
          <p:cNvPr xmlns:c="http://schemas.openxmlformats.org/drawingml/2006/chart" xmlns:pic="http://schemas.openxmlformats.org/drawingml/2006/picture" xmlns:dgm="http://schemas.openxmlformats.org/drawingml/2006/diagram" id="37" name="Google Shape;37;p7"/>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246637" y="253147"/>
            <a:ext cx="11771191" cy="13233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b="1" cap="none" dirty="0" i="0" lang="en-US" strike="noStrike" sz="4000" u="none">
                <a:solidFill>
                  <a:schemeClr val="accent1"/>
                </a:solidFill>
                <a:uFillTx/>
                <a:latin typeface="Times New Roman"/>
                <a:ea typeface="Times New Roman"/>
                <a:cs typeface="Times New Roman"/>
                <a:sym typeface="Times New Roman"/>
              </a:rPr>
              <a:t>A Case Study on Hospital Readmission Rates Of Diabetic patients</a:t>
            </a:r>
            <a:endParaRPr b="1" dirty="0" sz="4000">
              <a:solidFill>
                <a:schemeClr val="accent1"/>
              </a:solidFill>
              <a:uFillTx/>
              <a:latin typeface="Times New Roman"/>
              <a:ea typeface="Times New Roman"/>
              <a:cs typeface="Times New Roman"/>
              <a:sym typeface="Times New Roman"/>
            </a:endParaRPr>
          </a:p>
        </p:txBody>
      </p:sp>
      <p:sp>
        <p:nvSpPr>
          <p:cNvPr xmlns:c="http://schemas.openxmlformats.org/drawingml/2006/chart" xmlns:pic="http://schemas.openxmlformats.org/drawingml/2006/picture" xmlns:dgm="http://schemas.openxmlformats.org/drawingml/2006/diagram" id="38" name="Google Shape;38;p7"/>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246637" y="1938534"/>
            <a:ext cx="10386900" cy="954107"/>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457200" lvl="0" marL="457200" marR="0" rtl="0">
              <a:spcBef>
                <a:spcPts val="0"/>
              </a:spcBef>
              <a:spcAft>
                <a:spcPts val="0"/>
              </a:spcAft>
              <a:buClr>
                <a:schemeClr val="accent1"/>
              </a:buClr>
              <a:buSzPts val="2800"/>
              <a:buFont typeface="Times New Roman"/>
              <a:buChar char="-"/>
            </a:pPr>
            <a:r>
              <a:rPr b="1" dirty="0" lang="en-US" sz="2800">
                <a:solidFill>
                  <a:schemeClr val="accent1"/>
                </a:solidFill>
                <a:uFillTx/>
                <a:latin typeface="Times New Roman"/>
                <a:ea typeface="Times New Roman"/>
                <a:cs typeface="Times New Roman"/>
                <a:sym typeface="Times New Roman"/>
              </a:rPr>
              <a:t>By Group 8: Madhavi </a:t>
            </a:r>
            <a:r>
              <a:rPr b="1" dirty="0" err="1" lang="en-US" sz="2800">
                <a:solidFill>
                  <a:schemeClr val="accent1"/>
                </a:solidFill>
                <a:uFillTx/>
                <a:latin typeface="Times New Roman"/>
                <a:ea typeface="Times New Roman"/>
                <a:cs typeface="Times New Roman"/>
                <a:sym typeface="Times New Roman"/>
              </a:rPr>
              <a:t>Polisetti</a:t>
            </a:r>
            <a:r>
              <a:rPr b="1" dirty="0" lang="en-US" sz="2800">
                <a:solidFill>
                  <a:schemeClr val="accent1"/>
                </a:solidFill>
                <a:uFillTx/>
                <a:latin typeface="Times New Roman"/>
                <a:ea typeface="Times New Roman"/>
                <a:cs typeface="Times New Roman"/>
                <a:sym typeface="Times New Roman"/>
              </a:rPr>
              <a:t> , Ram </a:t>
            </a:r>
            <a:r>
              <a:rPr b="1" dirty="0" err="1" lang="en-US" sz="2800">
                <a:solidFill>
                  <a:schemeClr val="accent1"/>
                </a:solidFill>
                <a:uFillTx/>
                <a:latin typeface="Times New Roman"/>
                <a:ea typeface="Times New Roman"/>
                <a:cs typeface="Times New Roman"/>
                <a:sym typeface="Times New Roman"/>
              </a:rPr>
              <a:t>Shanker</a:t>
            </a:r>
            <a:r>
              <a:rPr b="1" dirty="0" lang="en-US" sz="2800">
                <a:solidFill>
                  <a:schemeClr val="accent1"/>
                </a:solidFill>
                <a:uFillTx/>
                <a:latin typeface="Times New Roman"/>
                <a:ea typeface="Times New Roman"/>
                <a:cs typeface="Times New Roman"/>
                <a:sym typeface="Times New Roman"/>
              </a:rPr>
              <a:t>, Elyse Zhang</a:t>
            </a:r>
            <a:endParaRPr b="1" dirty="0">
              <a:uFillTx/>
            </a:endParaRPr>
          </a:p>
          <a:p>
            <a:pPr algn="l" indent="0" lvl="1" marL="457167" marR="0" rtl="0">
              <a:spcBef>
                <a:spcPts val="0"/>
              </a:spcBef>
              <a:spcAft>
                <a:spcPts val="0"/>
              </a:spcAft>
              <a:buNone/>
            </a:pPr>
            <a:r>
              <a:rPr b="1" cap="none" dirty="0" i="0" lang="en-US" strike="noStrike" sz="2800" u="none">
                <a:solidFill>
                  <a:schemeClr val="accent1"/>
                </a:solidFill>
                <a:uFillTx/>
                <a:latin typeface="Times New Roman"/>
                <a:ea typeface="Times New Roman"/>
                <a:cs typeface="Times New Roman"/>
                <a:sym typeface="Times New Roman"/>
              </a:rPr>
              <a:t>Aug 25 2018 </a:t>
            </a:r>
            <a:endParaRPr b="1" cap="none" dirty="0" i="0" strike="noStrike" sz="2800" u="none">
              <a:solidFill>
                <a:schemeClr val="accent1"/>
              </a:solidFill>
              <a:uFillTx/>
              <a:latin typeface="Times New Roman"/>
              <a:ea typeface="Times New Roman"/>
              <a:cs typeface="Times New Roman"/>
              <a:sym typeface="Times New Roman"/>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5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51" name="Google Shape;151;p16"/>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52" name="Google Shape;152;p16"/>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830997"/>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Latent Class Analysis </a:t>
            </a:r>
            <a:r>
              <a:rPr lang="en-US" sz="4800">
                <a:solidFill>
                  <a:schemeClr val="lt1"/>
                </a:solidFill>
                <a:uFillTx/>
                <a:latin typeface="Times New Roman"/>
                <a:ea typeface="Times New Roman"/>
                <a:cs typeface="Times New Roman"/>
                <a:sym typeface="Times New Roman"/>
              </a:rPr>
              <a:t>-</a:t>
            </a:r>
            <a:r>
              <a:rPr lang="en-US" sz="4400">
                <a:solidFill>
                  <a:schemeClr val="lt1"/>
                </a:solidFill>
                <a:uFillTx/>
                <a:latin typeface="Times New Roman"/>
                <a:ea typeface="Times New Roman"/>
                <a:cs typeface="Times New Roman"/>
                <a:sym typeface="Times New Roman"/>
              </a:rPr>
              <a:t> Treatment &amp; Medications</a:t>
            </a:r>
            <a:endParaRPr sz="4400">
              <a:solidFill>
                <a:schemeClr val="lt1"/>
              </a:solidFill>
              <a:uFillTx/>
              <a:latin typeface="Times New Roman"/>
              <a:ea typeface="Times New Roman"/>
              <a:cs typeface="Times New Roman"/>
              <a:sym typeface="Times New Roman"/>
            </a:endParaRPr>
          </a:p>
        </p:txBody>
      </p:sp>
      <p:sp>
        <p:nvSpPr>
          <p:cNvPr xmlns:c="http://schemas.openxmlformats.org/drawingml/2006/chart" xmlns:pic="http://schemas.openxmlformats.org/drawingml/2006/picture" xmlns:dgm="http://schemas.openxmlformats.org/drawingml/2006/diagram" id="153" name="Google Shape;153;p16"/>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7811150" y="1481723"/>
            <a:ext cx="3838500" cy="32076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190500" rtl="0">
              <a:lnSpc>
                <a:spcPct val="100000"/>
              </a:lnSpc>
              <a:spcBef>
                <a:spcPts val="0"/>
              </a:spcBef>
              <a:spcAft>
                <a:spcPts val="0"/>
              </a:spcAft>
              <a:buClr>
                <a:schemeClr val="accent1"/>
              </a:buClr>
              <a:buSzPts val="2000"/>
              <a:buFont typeface="Arial"/>
              <a:buNone/>
            </a:pPr>
            <a:r>
              <a:rPr lang="en-US" sz="2000">
                <a:solidFill>
                  <a:schemeClr val="accent1"/>
                </a:solidFill>
                <a:uFillTx/>
                <a:latin typeface="Merriweather"/>
                <a:ea typeface="Merriweather"/>
                <a:cs typeface="Merriweather"/>
                <a:sym typeface="Merriweather"/>
              </a:rPr>
              <a:t>  Class 1 : Shorter stays in hospital, Steady insulin and on Diabetic meds.</a:t>
            </a:r>
            <a:endParaRPr>
              <a:uFillTx/>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accent1"/>
              </a:buClr>
              <a:buSzPts val="2000"/>
              <a:buFont typeface="Arial"/>
              <a:buNone/>
            </a:pPr>
            <a:r>
              <a:rPr lang="en-US" sz="2000">
                <a:solidFill>
                  <a:schemeClr val="accent1"/>
                </a:solidFill>
                <a:uFillTx/>
                <a:latin typeface="Merriweather"/>
                <a:ea typeface="Merriweather"/>
                <a:cs typeface="Merriweather"/>
                <a:sym typeface="Merriweather"/>
              </a:rPr>
              <a:t>Class 2 : Longer Stays in Hospital, Steady/High  Insulin and Have Diabetic Meds </a:t>
            </a:r>
            <a:endParaRPr>
              <a:uFillTx/>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accent1"/>
              </a:buClr>
              <a:buSzPts val="2000"/>
              <a:buFont typeface="Arial"/>
              <a:buNone/>
            </a:pPr>
            <a:r>
              <a:rPr lang="en-US" sz="2000">
                <a:solidFill>
                  <a:schemeClr val="accent1"/>
                </a:solidFill>
                <a:uFillTx/>
                <a:latin typeface="Merriweather"/>
                <a:ea typeface="Merriweather"/>
                <a:cs typeface="Merriweather"/>
                <a:sym typeface="Merriweather"/>
              </a:rPr>
              <a:t>Class 3 : Shorter stays in hospital, No Diabetic Meds and No  Insulin</a:t>
            </a:r>
            <a:endParaRPr>
              <a:uFillTx/>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dk1"/>
              </a:buClr>
              <a:buSzPts val="1100"/>
              <a:buFont typeface="Arial"/>
              <a:buNone/>
            </a:pPr>
            <a:endParaRPr sz="2000">
              <a:solidFill>
                <a:schemeClr val="accent1"/>
              </a:solidFill>
              <a:uFillTx/>
              <a:latin typeface="Merriweather"/>
              <a:ea typeface="Merriweather"/>
              <a:cs typeface="Merriweather"/>
              <a:sym typeface="Merriweather"/>
            </a:endParaRPr>
          </a:p>
        </p:txBody>
      </p:sp>
      <p:pic>
        <p:nvPicPr>
          <p:cNvPr xmlns:c="http://schemas.openxmlformats.org/drawingml/2006/chart" xmlns:pic="http://schemas.openxmlformats.org/drawingml/2006/picture" xmlns:dgm="http://schemas.openxmlformats.org/drawingml/2006/diagram" id="154" name="Google Shape;154;p16"/>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214875" y="1481719"/>
            <a:ext cx="7506345" cy="4637849"/>
          </a:xfrm>
          <a:prstGeom prst="rect">
            <a:avLst/>
          </a:prstGeom>
          <a:noFill/>
          <a:ln>
            <a:noFill/>
          </a:ln>
        </p:spPr>
      </p:pic>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5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60" name="Google Shape;160;p17"/>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61" name="Google Shape;161;p17"/>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830997"/>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Prediction </a:t>
            </a:r>
            <a:r>
              <a:rPr lang="en-US" sz="4800">
                <a:solidFill>
                  <a:schemeClr val="lt1"/>
                </a:solidFill>
                <a:uFillTx/>
                <a:latin typeface="Times New Roman"/>
                <a:ea typeface="Times New Roman"/>
                <a:cs typeface="Times New Roman"/>
                <a:sym typeface="Times New Roman"/>
              </a:rPr>
              <a:t>–</a:t>
            </a:r>
            <a:r>
              <a:rPr lang="en-US" sz="4400">
                <a:solidFill>
                  <a:schemeClr val="lt1"/>
                </a:solidFill>
                <a:uFillTx/>
                <a:latin typeface="Times New Roman"/>
                <a:ea typeface="Times New Roman"/>
                <a:cs typeface="Times New Roman"/>
                <a:sym typeface="Times New Roman"/>
              </a:rPr>
              <a:t> Problem and New</a:t>
            </a:r>
            <a:r>
              <a:rPr b="1" lang="en-US" sz="2400">
                <a:solidFill>
                  <a:schemeClr val="lt1"/>
                </a:solidFill>
                <a:uFillTx/>
                <a:latin typeface="Times New Roman"/>
                <a:ea typeface="Times New Roman"/>
                <a:cs typeface="Times New Roman"/>
                <a:sym typeface="Times New Roman"/>
              </a:rPr>
              <a:t> </a:t>
            </a:r>
            <a:r>
              <a:rPr lang="en-US" sz="4400">
                <a:solidFill>
                  <a:schemeClr val="lt1"/>
                </a:solidFill>
                <a:uFillTx/>
                <a:latin typeface="Times New Roman"/>
                <a:ea typeface="Times New Roman"/>
                <a:cs typeface="Times New Roman"/>
                <a:sym typeface="Times New Roman"/>
              </a:rPr>
              <a:t>Concepts</a:t>
            </a:r>
            <a:endParaRPr b="1" sz="4800">
              <a:solidFill>
                <a:schemeClr val="lt1"/>
              </a:solidFill>
              <a:uFillTx/>
              <a:latin typeface="Times New Roman"/>
              <a:ea typeface="Times New Roman"/>
              <a:cs typeface="Times New Roman"/>
              <a:sym typeface="Times New Roman"/>
            </a:endParaRPr>
          </a:p>
        </p:txBody>
      </p:sp>
      <p:sp>
        <p:nvSpPr>
          <p:cNvPr xmlns:c="http://schemas.openxmlformats.org/drawingml/2006/chart" xmlns:pic="http://schemas.openxmlformats.org/drawingml/2006/picture" xmlns:dgm="http://schemas.openxmlformats.org/drawingml/2006/diagram" id="162" name="Google Shape;162;p17"/>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0" y="1245963"/>
            <a:ext cx="11689800" cy="22818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342900" lvl="0" marL="457200" marR="0" rtl="0">
              <a:lnSpc>
                <a:spcPct val="90000"/>
              </a:lnSpc>
              <a:spcBef>
                <a:spcPts val="0"/>
              </a:spcBef>
              <a:spcAft>
                <a:spcPts val="0"/>
              </a:spcAft>
              <a:buClr>
                <a:schemeClr val="accent1"/>
              </a:buClr>
              <a:buSzPts val="1800"/>
              <a:buFont typeface="Arial"/>
              <a:buChar char="●"/>
            </a:pPr>
            <a:r>
              <a:rPr b="1" lang="en-US" sz="2800">
                <a:solidFill>
                  <a:schemeClr val="accent1"/>
                </a:solidFill>
                <a:uFillTx/>
                <a:latin typeface="Times New Roman"/>
                <a:ea typeface="Times New Roman"/>
                <a:cs typeface="Times New Roman"/>
                <a:sym typeface="Times New Roman"/>
              </a:rPr>
              <a:t>Random Forest</a:t>
            </a:r>
            <a:endParaRPr>
              <a:uFillTx/>
            </a:endParaRPr>
          </a:p>
          <a:p>
            <a:pPr algn="l" indent="-317500" lvl="1" marL="914400" marR="0" rtl="0">
              <a:lnSpc>
                <a:spcPct val="90000"/>
              </a:lnSpc>
              <a:spcBef>
                <a:spcPts val="0"/>
              </a:spcBef>
              <a:spcAft>
                <a:spcPts val="0"/>
              </a:spcAft>
              <a:buClr>
                <a:schemeClr val="accent1"/>
              </a:buClr>
              <a:buSzPts val="1400"/>
              <a:buFont typeface="Arial"/>
              <a:buChar char="○"/>
            </a:pPr>
            <a:r>
              <a:rPr b="0" cap="none" i="0" lang="en-US" strike="noStrike" sz="2400" u="none">
                <a:solidFill>
                  <a:schemeClr val="accent1"/>
                </a:solidFill>
                <a:uFillTx/>
                <a:latin typeface="Times New Roman"/>
                <a:ea typeface="Times New Roman"/>
                <a:cs typeface="Times New Roman"/>
                <a:sym typeface="Times New Roman"/>
              </a:rPr>
              <a:t>Because of the imbalanced response variable, we were not able to prune our decision tree and were concerned about model robustness</a:t>
            </a:r>
            <a:endParaRPr>
              <a:uFillTx/>
            </a:endParaRPr>
          </a:p>
          <a:p>
            <a:pPr algn="l" indent="-317500" lvl="1" marL="914400" marR="0" rtl="0">
              <a:lnSpc>
                <a:spcPct val="90000"/>
              </a:lnSpc>
              <a:spcBef>
                <a:spcPts val="0"/>
              </a:spcBef>
              <a:spcAft>
                <a:spcPts val="0"/>
              </a:spcAft>
              <a:buClr>
                <a:schemeClr val="accent1"/>
              </a:buClr>
              <a:buSzPts val="1400"/>
              <a:buFont typeface="Arial"/>
              <a:buChar char="○"/>
            </a:pPr>
            <a:r>
              <a:rPr b="0" cap="none" i="0" lang="en-US" strike="noStrike" sz="2400" u="none">
                <a:solidFill>
                  <a:schemeClr val="accent1"/>
                </a:solidFill>
                <a:uFillTx/>
                <a:latin typeface="Times New Roman"/>
                <a:ea typeface="Times New Roman"/>
                <a:cs typeface="Times New Roman"/>
                <a:sym typeface="Times New Roman"/>
              </a:rPr>
              <a:t>Manually adjusting threshold for classification gave us True Positive rate 69% and True Negative 48% </a:t>
            </a:r>
            <a:endParaRPr>
              <a:uFillTx/>
            </a:endParaRPr>
          </a:p>
          <a:p>
            <a:pPr algn="l" indent="-317500" lvl="1" marL="914400" marR="0" rtl="0">
              <a:lnSpc>
                <a:spcPct val="90000"/>
              </a:lnSpc>
              <a:spcBef>
                <a:spcPts val="0"/>
              </a:spcBef>
              <a:spcAft>
                <a:spcPts val="0"/>
              </a:spcAft>
              <a:buClr>
                <a:schemeClr val="accent1"/>
              </a:buClr>
              <a:buSzPts val="1400"/>
              <a:buFont typeface="Arial"/>
              <a:buChar char="○"/>
            </a:pPr>
            <a:r>
              <a:rPr b="0" cap="none" i="0" lang="en-US" strike="noStrike" sz="2400" u="none">
                <a:solidFill>
                  <a:schemeClr val="accent1"/>
                </a:solidFill>
                <a:uFillTx/>
                <a:latin typeface="Times New Roman"/>
                <a:ea typeface="Times New Roman"/>
                <a:cs typeface="Times New Roman"/>
                <a:sym typeface="Times New Roman"/>
              </a:rPr>
              <a:t>Random Forest is an ensemble of decision trees, where a new random sample of features is chosen for every single tree at every single split</a:t>
            </a:r>
            <a:endParaRPr>
              <a:uFillTx/>
            </a:endParaRPr>
          </a:p>
          <a:p>
            <a:pPr algn="l" indent="-317500" lvl="1" marL="914400" marR="0" rtl="0">
              <a:lnSpc>
                <a:spcPct val="90000"/>
              </a:lnSpc>
              <a:spcBef>
                <a:spcPts val="0"/>
              </a:spcBef>
              <a:spcAft>
                <a:spcPts val="0"/>
              </a:spcAft>
              <a:buClr>
                <a:schemeClr val="accent1"/>
              </a:buClr>
              <a:buSzPts val="1400"/>
              <a:buFont typeface="Arial"/>
              <a:buChar char="○"/>
            </a:pPr>
            <a:r>
              <a:rPr b="0" cap="none" i="0" lang="en-US" strike="noStrike" sz="2400" u="none">
                <a:solidFill>
                  <a:schemeClr val="accent1"/>
                </a:solidFill>
                <a:uFillTx/>
                <a:latin typeface="Times New Roman"/>
                <a:ea typeface="Times New Roman"/>
                <a:cs typeface="Times New Roman"/>
                <a:sym typeface="Times New Roman"/>
              </a:rPr>
              <a:t>Improved single tree model’s both TP and TN rates slightly</a:t>
            </a:r>
            <a:endParaRPr>
              <a:uFillTx/>
            </a:endParaRPr>
          </a:p>
        </p:txBody>
      </p:sp>
      <p:pic>
        <p:nvPicPr>
          <p:cNvPr xmlns:c="http://schemas.openxmlformats.org/drawingml/2006/chart" xmlns:pic="http://schemas.openxmlformats.org/drawingml/2006/picture" xmlns:dgm="http://schemas.openxmlformats.org/drawingml/2006/diagram" id="163" name="Google Shape;163;p17"/>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a:stretch/>
        </p:blipFill>
        <p:spPr xmlns:c="http://schemas.openxmlformats.org/drawingml/2006/chart" xmlns:pic="http://schemas.openxmlformats.org/drawingml/2006/picture" xmlns:dgm="http://schemas.openxmlformats.org/drawingml/2006/diagram">
          <a:xfrm>
            <a:off x="570943" y="4163913"/>
            <a:ext cx="4301291" cy="2518242"/>
          </a:xfrm>
          <a:prstGeom prst="rect">
            <a:avLst/>
          </a:prstGeom>
          <a:noFill/>
          <a:ln>
            <a:noFill/>
          </a:ln>
        </p:spPr>
      </p:pic>
      <p:pic>
        <p:nvPicPr>
          <p:cNvPr xmlns:c="http://schemas.openxmlformats.org/drawingml/2006/chart" xmlns:pic="http://schemas.openxmlformats.org/drawingml/2006/picture" xmlns:dgm="http://schemas.openxmlformats.org/drawingml/2006/diagram" id="164" name="Google Shape;164;p17"/>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4"/>
          <a:srcRect/>
          <a:stretch/>
        </p:blipFill>
        <p:spPr xmlns:c="http://schemas.openxmlformats.org/drawingml/2006/chart" xmlns:pic="http://schemas.openxmlformats.org/drawingml/2006/picture" xmlns:dgm="http://schemas.openxmlformats.org/drawingml/2006/diagram">
          <a:xfrm>
            <a:off x="5176178" y="4602587"/>
            <a:ext cx="2982725" cy="1658727"/>
          </a:xfrm>
          <a:prstGeom prst="rect">
            <a:avLst/>
          </a:prstGeom>
          <a:noFill/>
          <a:ln>
            <a:noFill/>
          </a:ln>
        </p:spPr>
      </p:pic>
      <p:pic>
        <p:nvPicPr>
          <p:cNvPr xmlns:c="http://schemas.openxmlformats.org/drawingml/2006/chart" xmlns:pic="http://schemas.openxmlformats.org/drawingml/2006/picture" xmlns:dgm="http://schemas.openxmlformats.org/drawingml/2006/diagram" id="165" name="Google Shape;165;p17"/>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5"/>
          <a:srcRect/>
          <a:stretch/>
        </p:blipFill>
        <p:spPr xmlns:c="http://schemas.openxmlformats.org/drawingml/2006/chart" xmlns:pic="http://schemas.openxmlformats.org/drawingml/2006/picture" xmlns:dgm="http://schemas.openxmlformats.org/drawingml/2006/diagram">
          <a:xfrm>
            <a:off x="8462847" y="4602587"/>
            <a:ext cx="3391395" cy="1658727"/>
          </a:xfrm>
          <a:prstGeom prst="rect">
            <a:avLst/>
          </a:prstGeom>
          <a:noFill/>
          <a:ln>
            <a:noFill/>
          </a:ln>
        </p:spPr>
      </p:pic>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7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71" name="Google Shape;171;p1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72" name="Google Shape;172;p18"/>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830997"/>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Prediction – Problem and New Concepts</a:t>
            </a:r>
            <a:endParaRPr b="1" sz="4800">
              <a:solidFill>
                <a:schemeClr val="lt1"/>
              </a:solidFill>
              <a:uFillTx/>
              <a:latin typeface="Times New Roman"/>
              <a:ea typeface="Times New Roman"/>
              <a:cs typeface="Times New Roman"/>
              <a:sym typeface="Times New Roman"/>
            </a:endParaRPr>
          </a:p>
        </p:txBody>
      </p:sp>
      <p:sp>
        <p:nvSpPr>
          <p:cNvPr xmlns:c="http://schemas.openxmlformats.org/drawingml/2006/chart" xmlns:pic="http://schemas.openxmlformats.org/drawingml/2006/picture" xmlns:dgm="http://schemas.openxmlformats.org/drawingml/2006/diagram" id="173" name="Google Shape;173;p18"/>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0" y="1177540"/>
            <a:ext cx="12172344" cy="39900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342900" lvl="0" marL="457200" marR="0" rtl="0">
              <a:lnSpc>
                <a:spcPct val="90000"/>
              </a:lnSpc>
              <a:spcBef>
                <a:spcPts val="0"/>
              </a:spcBef>
              <a:spcAft>
                <a:spcPts val="0"/>
              </a:spcAft>
              <a:buClr>
                <a:schemeClr val="accent1"/>
              </a:buClr>
              <a:buSzPts val="1800"/>
              <a:buFont typeface="Arial"/>
              <a:buChar char="●"/>
            </a:pPr>
            <a:r>
              <a:rPr b="1" lang="en-US" sz="2800">
                <a:solidFill>
                  <a:schemeClr val="accent1"/>
                </a:solidFill>
                <a:uFillTx/>
                <a:latin typeface="Times New Roman"/>
                <a:ea typeface="Times New Roman"/>
                <a:cs typeface="Times New Roman"/>
                <a:sym typeface="Times New Roman"/>
              </a:rPr>
              <a:t>SMOTE: Synthetic Minority Over-sampling Technique</a:t>
            </a:r>
            <a:endParaRPr>
              <a:uFillTx/>
            </a:endParaRPr>
          </a:p>
          <a:p>
            <a:pPr algn="l" indent="-317500" lvl="1" marL="914400" marR="0" rtl="0">
              <a:lnSpc>
                <a:spcPct val="90000"/>
              </a:lnSpc>
              <a:spcBef>
                <a:spcPts val="0"/>
              </a:spcBef>
              <a:spcAft>
                <a:spcPts val="0"/>
              </a:spcAft>
              <a:buClr>
                <a:schemeClr val="accent1"/>
              </a:buClr>
              <a:buSzPts val="1400"/>
              <a:buFont typeface="Arial"/>
              <a:buChar char="○"/>
            </a:pPr>
            <a:r>
              <a:rPr b="0" cap="none" i="0" lang="en-US" strike="noStrike" sz="2400" u="none">
                <a:solidFill>
                  <a:schemeClr val="accent1"/>
                </a:solidFill>
                <a:uFillTx/>
                <a:latin typeface="Times New Roman"/>
                <a:ea typeface="Times New Roman"/>
                <a:cs typeface="Times New Roman"/>
                <a:sym typeface="Times New Roman"/>
              </a:rPr>
              <a:t>Increase the number of underrepresented cases in a dataset by taking samples of the feature space for each target class and its nearest neighbors, and generates new examples that combine features of the target case with features of its neighbors. </a:t>
            </a:r>
            <a:endParaRPr>
              <a:uFillTx/>
            </a:endParaRPr>
          </a:p>
          <a:p>
            <a:pPr algn="l" indent="-317500" lvl="1" marL="914400" marR="0" rtl="0">
              <a:lnSpc>
                <a:spcPct val="90000"/>
              </a:lnSpc>
              <a:spcBef>
                <a:spcPts val="0"/>
              </a:spcBef>
              <a:spcAft>
                <a:spcPts val="0"/>
              </a:spcAft>
              <a:buClr>
                <a:schemeClr val="accent1"/>
              </a:buClr>
              <a:buSzPts val="1400"/>
              <a:buFont typeface="Arial"/>
              <a:buChar char="○"/>
            </a:pPr>
            <a:r>
              <a:rPr b="0" cap="none" i="0" lang="en-US" strike="noStrike" sz="2400" u="none">
                <a:solidFill>
                  <a:schemeClr val="accent1"/>
                </a:solidFill>
                <a:uFillTx/>
                <a:latin typeface="Times New Roman"/>
                <a:ea typeface="Times New Roman"/>
                <a:cs typeface="Times New Roman"/>
                <a:sym typeface="Times New Roman"/>
              </a:rPr>
              <a:t>It is not just copying of existing minority cases, so it usually performs better than simply duplicating existing cases</a:t>
            </a:r>
            <a:endParaRPr>
              <a:uFillTx/>
            </a:endParaRPr>
          </a:p>
          <a:p>
            <a:pPr algn="l" indent="-317500" lvl="1" marL="914400" marR="0" rtl="0">
              <a:lnSpc>
                <a:spcPct val="90000"/>
              </a:lnSpc>
              <a:spcBef>
                <a:spcPts val="0"/>
              </a:spcBef>
              <a:spcAft>
                <a:spcPts val="0"/>
              </a:spcAft>
              <a:buClr>
                <a:schemeClr val="accent1"/>
              </a:buClr>
              <a:buSzPts val="1400"/>
              <a:buFont typeface="Arial"/>
              <a:buChar char="○"/>
            </a:pPr>
            <a:r>
              <a:rPr b="0" cap="none" i="0" lang="en-US" strike="noStrike" sz="2400" u="none">
                <a:solidFill>
                  <a:schemeClr val="accent1"/>
                </a:solidFill>
                <a:uFillTx/>
                <a:latin typeface="Times New Roman"/>
                <a:ea typeface="Times New Roman"/>
                <a:cs typeface="Times New Roman"/>
                <a:sym typeface="Times New Roman"/>
              </a:rPr>
              <a:t>Oversampling the training set improved both Training and Holdout performances realistically and convincingly for Logistic Regression.  However for Tree models, it improved only Training performance and performance cannot be carried over to Holdout validation at all. </a:t>
            </a:r>
            <a:endParaRPr>
              <a:uFillTx/>
            </a:endParaRPr>
          </a:p>
        </p:txBody>
      </p:sp>
      <p:pic>
        <p:nvPicPr>
          <p:cNvPr xmlns:c="http://schemas.openxmlformats.org/drawingml/2006/chart" xmlns:pic="http://schemas.openxmlformats.org/drawingml/2006/picture" xmlns:dgm="http://schemas.openxmlformats.org/drawingml/2006/diagram" id="174" name="Google Shape;174;p18"/>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r="41496" t="6226"/>
          <a:stretch/>
        </p:blipFill>
        <p:spPr xmlns:c="http://schemas.openxmlformats.org/drawingml/2006/chart" xmlns:pic="http://schemas.openxmlformats.org/drawingml/2006/picture" xmlns:dgm="http://schemas.openxmlformats.org/drawingml/2006/diagram">
          <a:xfrm>
            <a:off x="272397" y="4801092"/>
            <a:ext cx="2226399" cy="1891502"/>
          </a:xfrm>
          <a:prstGeom prst="rect">
            <a:avLst/>
          </a:prstGeom>
          <a:noFill/>
          <a:ln>
            <a:noFill/>
          </a:ln>
        </p:spPr>
      </p:pic>
      <p:pic>
        <p:nvPicPr>
          <p:cNvPr xmlns:c="http://schemas.openxmlformats.org/drawingml/2006/chart" xmlns:pic="http://schemas.openxmlformats.org/drawingml/2006/picture" xmlns:dgm="http://schemas.openxmlformats.org/drawingml/2006/diagram" id="175" name="Google Shape;175;p18"/>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4"/>
          <a:srcRect r="43248"/>
          <a:stretch/>
        </p:blipFill>
        <p:spPr xmlns:c="http://schemas.openxmlformats.org/drawingml/2006/chart" xmlns:pic="http://schemas.openxmlformats.org/drawingml/2006/picture" xmlns:dgm="http://schemas.openxmlformats.org/drawingml/2006/diagram">
          <a:xfrm>
            <a:off x="3107661" y="4801092"/>
            <a:ext cx="2515415" cy="1891502"/>
          </a:xfrm>
          <a:prstGeom prst="rect">
            <a:avLst/>
          </a:prstGeom>
          <a:noFill/>
          <a:ln>
            <a:noFill/>
          </a:ln>
        </p:spPr>
      </p:pic>
      <p:pic>
        <p:nvPicPr>
          <p:cNvPr xmlns:c="http://schemas.openxmlformats.org/drawingml/2006/chart" xmlns:pic="http://schemas.openxmlformats.org/drawingml/2006/picture" xmlns:dgm="http://schemas.openxmlformats.org/drawingml/2006/diagram" id="176" name="Google Shape;176;p18"/>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5"/>
          <a:srcRect/>
          <a:stretch/>
        </p:blipFill>
        <p:spPr xmlns:c="http://schemas.openxmlformats.org/drawingml/2006/chart" xmlns:pic="http://schemas.openxmlformats.org/drawingml/2006/picture" xmlns:dgm="http://schemas.openxmlformats.org/drawingml/2006/diagram">
          <a:xfrm>
            <a:off x="5837311" y="4940282"/>
            <a:ext cx="3012595" cy="1529723"/>
          </a:xfrm>
          <a:prstGeom prst="rect">
            <a:avLst/>
          </a:prstGeom>
          <a:noFill/>
          <a:ln>
            <a:noFill/>
          </a:ln>
        </p:spPr>
      </p:pic>
      <p:pic>
        <p:nvPicPr>
          <p:cNvPr xmlns:c="http://schemas.openxmlformats.org/drawingml/2006/chart" xmlns:pic="http://schemas.openxmlformats.org/drawingml/2006/picture" xmlns:dgm="http://schemas.openxmlformats.org/drawingml/2006/diagram" id="177" name="Google Shape;177;p18"/>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6"/>
          <a:srcRect/>
          <a:stretch/>
        </p:blipFill>
        <p:spPr xmlns:c="http://schemas.openxmlformats.org/drawingml/2006/chart" xmlns:pic="http://schemas.openxmlformats.org/drawingml/2006/picture" xmlns:dgm="http://schemas.openxmlformats.org/drawingml/2006/diagram">
          <a:xfrm>
            <a:off x="9067205" y="4963232"/>
            <a:ext cx="2813435" cy="1529723"/>
          </a:xfrm>
          <a:prstGeom prst="rect">
            <a:avLst/>
          </a:prstGeom>
          <a:noFill/>
          <a:ln>
            <a:noFill/>
          </a:ln>
        </p:spPr>
      </p:pic>
      <p:cxnSp>
        <p:nvCxnSpPr>
          <p:cNvPr xmlns:c="http://schemas.openxmlformats.org/drawingml/2006/chart" xmlns:pic="http://schemas.openxmlformats.org/drawingml/2006/picture" xmlns:dgm="http://schemas.openxmlformats.org/drawingml/2006/diagram" id="178" name="Google Shape;178;p18"/>
          <p:cNvCxnSpPr xmlns:c="http://schemas.openxmlformats.org/drawingml/2006/chart" xmlns:pic="http://schemas.openxmlformats.org/drawingml/2006/picture" xmlns:dgm="http://schemas.openxmlformats.org/drawingml/2006/diagram">
            <a:stCxn id="174" idx="3"/>
            <a:endCxn id="175" idx="1"/>
          </p:cNvCxnSpPr>
          <p:nvPr/>
        </p:nvCxnSpPr>
        <p:spPr xmlns:c="http://schemas.openxmlformats.org/drawingml/2006/chart" xmlns:pic="http://schemas.openxmlformats.org/drawingml/2006/picture" xmlns:dgm="http://schemas.openxmlformats.org/drawingml/2006/diagram">
          <a:xfrm>
            <a:off x="2498796" y="5746843"/>
            <a:ext cx="609000" cy="0"/>
          </a:xfrm>
          <a:prstGeom prst="straightConnector1">
            <a:avLst/>
          </a:prstGeom>
          <a:noFill/>
          <a:ln cap="flat" cmpd="sng" w="28575">
            <a:solidFill>
              <a:srgbClr val="FF9900"/>
            </a:solidFill>
            <a:prstDash val="solid"/>
            <a:round/>
            <a:headEnd len="sm" type="none" w="sm"/>
            <a:tailEnd len="med" type="triangle" w="med"/>
          </a:ln>
        </p:spPr>
      </p:cxn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83"/>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84" name="Google Shape;184;p19"/>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85" name="Google Shape;185;p19"/>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Prediction Results – Logistic Regression</a:t>
            </a:r>
            <a:endParaRPr b="1" sz="4800">
              <a:solidFill>
                <a:schemeClr val="lt1"/>
              </a:solidFill>
              <a:uFillTx/>
              <a:latin typeface="Times New Roman"/>
              <a:ea typeface="Times New Roman"/>
              <a:cs typeface="Times New Roman"/>
              <a:sym typeface="Times New Roman"/>
            </a:endParaRPr>
          </a:p>
        </p:txBody>
      </p:sp>
      <p:pic>
        <p:nvPicPr>
          <p:cNvPr xmlns:c="http://schemas.openxmlformats.org/drawingml/2006/chart" xmlns:pic="http://schemas.openxmlformats.org/drawingml/2006/picture" xmlns:dgm="http://schemas.openxmlformats.org/drawingml/2006/diagram" id="186" name="Google Shape;186;p19"/>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a:stretch/>
        </p:blipFill>
        <p:spPr xmlns:c="http://schemas.openxmlformats.org/drawingml/2006/chart" xmlns:pic="http://schemas.openxmlformats.org/drawingml/2006/picture" xmlns:dgm="http://schemas.openxmlformats.org/drawingml/2006/diagram">
          <a:xfrm>
            <a:off x="4054610" y="1245963"/>
            <a:ext cx="8117734" cy="5278823"/>
          </a:xfrm>
          <a:prstGeom prst="rect">
            <a:avLst/>
          </a:prstGeom>
          <a:noFill/>
          <a:ln>
            <a:noFill/>
          </a:ln>
        </p:spPr>
      </p:pic>
      <p:grpSp>
        <p:nvGrpSpPr>
          <p:cNvPr xmlns:c="http://schemas.openxmlformats.org/drawingml/2006/chart" xmlns:pic="http://schemas.openxmlformats.org/drawingml/2006/picture" xmlns:dgm="http://schemas.openxmlformats.org/drawingml/2006/diagram" id="187" name="Google Shape;187;p1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159961" y="821409"/>
            <a:ext cx="3894648" cy="5703377"/>
            <a:chOff x="0" y="864352"/>
            <a:chExt cx="3057030" cy="4030549"/>
          </a:xfrm>
        </p:grpSpPr>
        <p:pic>
          <p:nvPicPr>
            <p:cNvPr xmlns:c="http://schemas.openxmlformats.org/drawingml/2006/chart" xmlns:pic="http://schemas.openxmlformats.org/drawingml/2006/picture" xmlns:dgm="http://schemas.openxmlformats.org/drawingml/2006/diagram" id="188" name="Google Shape;188;p19"/>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4"/>
            <a:srcRect b="9080" t="-9080"/>
            <a:stretch/>
          </p:blipFill>
          <p:spPr xmlns:c="http://schemas.openxmlformats.org/drawingml/2006/chart" xmlns:pic="http://schemas.openxmlformats.org/drawingml/2006/picture" xmlns:dgm="http://schemas.openxmlformats.org/drawingml/2006/diagram">
            <a:xfrm>
              <a:off x="0" y="864352"/>
              <a:ext cx="3057030" cy="4030549"/>
            </a:xfrm>
            <a:prstGeom prst="rect">
              <a:avLst/>
            </a:prstGeom>
            <a:noFill/>
            <a:ln>
              <a:noFill/>
            </a:ln>
          </p:spPr>
        </p:pic>
        <p:sp>
          <p:nvSpPr>
            <p:cNvPr xmlns:c="http://schemas.openxmlformats.org/drawingml/2006/chart" xmlns:pic="http://schemas.openxmlformats.org/drawingml/2006/picture" xmlns:dgm="http://schemas.openxmlformats.org/drawingml/2006/diagram" id="189" name="Google Shape;189;p19"/>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1246675" y="3025500"/>
              <a:ext cx="1037400" cy="2355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90" name="Google Shape;190;p19"/>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666775" y="3827525"/>
              <a:ext cx="1617300" cy="3705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91" name="Google Shape;191;p19"/>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1040377" y="2270500"/>
              <a:ext cx="1204800" cy="2355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gr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96"/>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97" name="Google Shape;197;p2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98" name="Google Shape;198;p20"/>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Prediction Results – Random Forest</a:t>
            </a:r>
            <a:endParaRPr b="1" sz="4800">
              <a:solidFill>
                <a:schemeClr val="lt1"/>
              </a:solidFill>
              <a:uFillTx/>
              <a:latin typeface="Times New Roman"/>
              <a:ea typeface="Times New Roman"/>
              <a:cs typeface="Times New Roman"/>
              <a:sym typeface="Times New Roman"/>
            </a:endParaRPr>
          </a:p>
        </p:txBody>
      </p:sp>
      <p:pic>
        <p:nvPicPr>
          <p:cNvPr xmlns:c="http://schemas.openxmlformats.org/drawingml/2006/chart" xmlns:pic="http://schemas.openxmlformats.org/drawingml/2006/picture" xmlns:dgm="http://schemas.openxmlformats.org/drawingml/2006/diagram" id="199" name="Google Shape;199;p20"/>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a:stretch/>
        </p:blipFill>
        <p:spPr xmlns:c="http://schemas.openxmlformats.org/drawingml/2006/chart" xmlns:pic="http://schemas.openxmlformats.org/drawingml/2006/picture" xmlns:dgm="http://schemas.openxmlformats.org/drawingml/2006/diagram">
          <a:xfrm>
            <a:off x="3828081" y="1184408"/>
            <a:ext cx="8363919" cy="5479864"/>
          </a:xfrm>
          <a:prstGeom prst="rect">
            <a:avLst/>
          </a:prstGeom>
          <a:noFill/>
          <a:ln>
            <a:noFill/>
          </a:ln>
        </p:spPr>
      </p:pic>
      <p:grpSp>
        <p:nvGrpSpPr>
          <p:cNvPr xmlns:c="http://schemas.openxmlformats.org/drawingml/2006/chart" xmlns:pic="http://schemas.openxmlformats.org/drawingml/2006/picture" xmlns:dgm="http://schemas.openxmlformats.org/drawingml/2006/diagram" id="200" name="Google Shape;200;p2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123174" y="1900462"/>
            <a:ext cx="3704907" cy="4763810"/>
            <a:chOff x="58875" y="1079050"/>
            <a:chExt cx="2850424" cy="3634049"/>
          </a:xfrm>
        </p:grpSpPr>
        <p:pic>
          <p:nvPicPr>
            <p:cNvPr xmlns:c="http://schemas.openxmlformats.org/drawingml/2006/chart" xmlns:pic="http://schemas.openxmlformats.org/drawingml/2006/picture" xmlns:dgm="http://schemas.openxmlformats.org/drawingml/2006/diagram" id="201" name="Google Shape;201;p20"/>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4"/>
            <a:srcRect b="9835"/>
            <a:stretch/>
          </p:blipFill>
          <p:spPr xmlns:c="http://schemas.openxmlformats.org/drawingml/2006/chart" xmlns:pic="http://schemas.openxmlformats.org/drawingml/2006/picture" xmlns:dgm="http://schemas.openxmlformats.org/drawingml/2006/diagram">
            <a:xfrm>
              <a:off x="58875" y="1079050"/>
              <a:ext cx="2850424" cy="3634049"/>
            </a:xfrm>
            <a:prstGeom prst="rect">
              <a:avLst/>
            </a:prstGeom>
            <a:noFill/>
            <a:ln>
              <a:noFill/>
            </a:ln>
          </p:spPr>
        </p:pic>
        <p:sp>
          <p:nvSpPr>
            <p:cNvPr xmlns:c="http://schemas.openxmlformats.org/drawingml/2006/chart" xmlns:pic="http://schemas.openxmlformats.org/drawingml/2006/picture" xmlns:dgm="http://schemas.openxmlformats.org/drawingml/2006/diagram" id="202" name="Google Shape;202;p20"/>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1246675" y="2949300"/>
              <a:ext cx="1037400" cy="2070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03" name="Google Shape;203;p20"/>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666775" y="3751325"/>
              <a:ext cx="1617300" cy="3204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04" name="Google Shape;204;p20"/>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1040377" y="2194300"/>
              <a:ext cx="1204800" cy="2355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gr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0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10" name="Google Shape;210;p21"/>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11" name="Google Shape;211;p2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Prediction Results – Beyond Accuracy</a:t>
            </a:r>
            <a:endParaRPr b="1" sz="4800">
              <a:solidFill>
                <a:schemeClr val="lt1"/>
              </a:solidFill>
              <a:uFillTx/>
              <a:latin typeface="Times New Roman"/>
              <a:ea typeface="Times New Roman"/>
              <a:cs typeface="Times New Roman"/>
              <a:sym typeface="Times New Roman"/>
            </a:endParaRPr>
          </a:p>
        </p:txBody>
      </p:sp>
      <p:grpSp>
        <p:nvGrpSpPr>
          <p:cNvPr xmlns:c="http://schemas.openxmlformats.org/drawingml/2006/chart" xmlns:pic="http://schemas.openxmlformats.org/drawingml/2006/picture" xmlns:dgm="http://schemas.openxmlformats.org/drawingml/2006/diagram" id="212" name="Google Shape;212;p2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1111509" y="1247854"/>
            <a:ext cx="4373004" cy="5665941"/>
            <a:chOff x="408650" y="808150"/>
            <a:chExt cx="3161000" cy="4029999"/>
          </a:xfrm>
        </p:grpSpPr>
        <p:pic>
          <p:nvPicPr>
            <p:cNvPr xmlns:c="http://schemas.openxmlformats.org/drawingml/2006/chart" xmlns:pic="http://schemas.openxmlformats.org/drawingml/2006/picture" xmlns:dgm="http://schemas.openxmlformats.org/drawingml/2006/diagram" id="213" name="Google Shape;213;p21"/>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b="9835"/>
            <a:stretch/>
          </p:blipFill>
          <p:spPr xmlns:c="http://schemas.openxmlformats.org/drawingml/2006/chart" xmlns:pic="http://schemas.openxmlformats.org/drawingml/2006/picture" xmlns:dgm="http://schemas.openxmlformats.org/drawingml/2006/diagram">
            <a:xfrm>
              <a:off x="408650" y="808150"/>
              <a:ext cx="3161000" cy="4029999"/>
            </a:xfrm>
            <a:prstGeom prst="rect">
              <a:avLst/>
            </a:prstGeom>
            <a:noFill/>
            <a:ln cap="flat" cmpd="sng" w="28575">
              <a:solidFill>
                <a:srgbClr val="FFC000"/>
              </a:solidFill>
              <a:prstDash val="solid"/>
              <a:round/>
              <a:headEnd len="sm" type="none" w="sm"/>
              <a:tailEnd len="sm" type="none" w="sm"/>
            </a:ln>
          </p:spPr>
        </p:pic>
        <p:sp>
          <p:nvSpPr>
            <p:cNvPr xmlns:c="http://schemas.openxmlformats.org/drawingml/2006/chart" xmlns:pic="http://schemas.openxmlformats.org/drawingml/2006/picture" xmlns:dgm="http://schemas.openxmlformats.org/drawingml/2006/diagram" id="214" name="Google Shape;214;p2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1617000" y="2904050"/>
              <a:ext cx="1222200" cy="2070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15" name="Google Shape;215;p2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666775" y="3751325"/>
              <a:ext cx="2295900" cy="3537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16" name="Google Shape;216;p2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1297549" y="2028275"/>
              <a:ext cx="1665000" cy="2355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17" name="Google Shape;217;p2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925850" y="1698575"/>
              <a:ext cx="1222200" cy="2070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grpSp>
      <p:grpSp>
        <p:nvGrpSpPr>
          <p:cNvPr xmlns:c="http://schemas.openxmlformats.org/drawingml/2006/chart" xmlns:pic="http://schemas.openxmlformats.org/drawingml/2006/picture" xmlns:dgm="http://schemas.openxmlformats.org/drawingml/2006/diagram" id="218" name="Google Shape;218;p2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6259351" y="1403243"/>
            <a:ext cx="4464933" cy="5510552"/>
            <a:chOff x="5066525" y="874750"/>
            <a:chExt cx="3227450" cy="3919476"/>
          </a:xfrm>
        </p:grpSpPr>
        <p:pic>
          <p:nvPicPr>
            <p:cNvPr xmlns:c="http://schemas.openxmlformats.org/drawingml/2006/chart" xmlns:pic="http://schemas.openxmlformats.org/drawingml/2006/picture" xmlns:dgm="http://schemas.openxmlformats.org/drawingml/2006/diagram" id="219" name="Google Shape;219;p21"/>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4"/>
            <a:srcRect b="9884"/>
            <a:stretch/>
          </p:blipFill>
          <p:spPr xmlns:c="http://schemas.openxmlformats.org/drawingml/2006/chart" xmlns:pic="http://schemas.openxmlformats.org/drawingml/2006/picture" xmlns:dgm="http://schemas.openxmlformats.org/drawingml/2006/diagram">
            <a:xfrm>
              <a:off x="5066525" y="874750"/>
              <a:ext cx="3227450" cy="3919476"/>
            </a:xfrm>
            <a:prstGeom prst="rect">
              <a:avLst/>
            </a:prstGeom>
            <a:noFill/>
            <a:ln>
              <a:noFill/>
            </a:ln>
          </p:spPr>
        </p:pic>
        <p:sp>
          <p:nvSpPr>
            <p:cNvPr xmlns:c="http://schemas.openxmlformats.org/drawingml/2006/chart" xmlns:pic="http://schemas.openxmlformats.org/drawingml/2006/picture" xmlns:dgm="http://schemas.openxmlformats.org/drawingml/2006/diagram" id="220" name="Google Shape;220;p2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6360050" y="2887675"/>
              <a:ext cx="1222200" cy="2070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21" name="Google Shape;221;p2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5409700" y="3734950"/>
              <a:ext cx="2295900" cy="3537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22" name="Google Shape;222;p2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6040599" y="2011900"/>
              <a:ext cx="1665000" cy="2355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23" name="Google Shape;223;p2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5668900" y="1682200"/>
              <a:ext cx="1222200" cy="207000"/>
            </a:xfrm>
            <a:prstGeom prst="rect">
              <a:avLst/>
            </a:prstGeom>
            <a:noFill/>
            <a:ln cap="flat" cmpd="sng" w="9525">
              <a:solidFill>
                <a:srgbClr val="FF9900"/>
              </a:solidFill>
              <a:prstDash val="solid"/>
              <a:round/>
              <a:headEnd len="sm" type="none" w="sm"/>
              <a:tailEnd len="sm" type="none" w="sm"/>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0" rtl="0">
                <a:spcBef>
                  <a:spcPts val="0"/>
                </a:spcBef>
                <a:spcAft>
                  <a:spcPts val="0"/>
                </a:spcAft>
                <a:buClr>
                  <a:schemeClr val="dk1"/>
                </a:buClr>
                <a:buSzPts val="1900"/>
                <a:buFont typeface="Arial"/>
                <a:buNone/>
              </a:pPr>
              <a:endParaRPr b="1" sz="1900">
                <a:solidFill>
                  <a:schemeClr val="dk1"/>
                </a:solidFill>
                <a:uFillTx/>
                <a:latin typeface="Arial"/>
                <a:ea typeface="Arial"/>
                <a:cs typeface="Arial"/>
                <a:sym typeface="Arial"/>
              </a:endParaRPr>
            </a:p>
          </p:txBody>
        </p:sp>
      </p:gr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2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29" name="Google Shape;229;p22"/>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30" name="Google Shape;230;p22"/>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Prediction Results – Comparison</a:t>
            </a:r>
            <a:endParaRPr b="1" sz="4800">
              <a:solidFill>
                <a:schemeClr val="lt1"/>
              </a:solidFill>
              <a:uFillTx/>
              <a:latin typeface="Times New Roman"/>
              <a:ea typeface="Times New Roman"/>
              <a:cs typeface="Times New Roman"/>
              <a:sym typeface="Times New Roman"/>
            </a:endParaRPr>
          </a:p>
        </p:txBody>
      </p:sp>
      <p:pic>
        <p:nvPicPr>
          <p:cNvPr xmlns:c="http://schemas.openxmlformats.org/drawingml/2006/chart" xmlns:pic="http://schemas.openxmlformats.org/drawingml/2006/picture" xmlns:dgm="http://schemas.openxmlformats.org/drawingml/2006/diagram" id="231" name="Google Shape;231;p22"/>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r="12087"/>
          <a:stretch/>
        </p:blipFill>
        <p:spPr xmlns:c="http://schemas.openxmlformats.org/drawingml/2006/chart" xmlns:pic="http://schemas.openxmlformats.org/drawingml/2006/picture" xmlns:dgm="http://schemas.openxmlformats.org/drawingml/2006/diagram">
          <a:xfrm>
            <a:off x="330805" y="1184407"/>
            <a:ext cx="8751564" cy="5632315"/>
          </a:xfrm>
          <a:prstGeom prst="rect">
            <a:avLst/>
          </a:prstGeom>
          <a:noFill/>
          <a:ln>
            <a:noFill/>
          </a:ln>
        </p:spPr>
      </p:pic>
      <p:pic>
        <p:nvPicPr>
          <p:cNvPr xmlns:c="http://schemas.openxmlformats.org/drawingml/2006/chart" xmlns:pic="http://schemas.openxmlformats.org/drawingml/2006/picture" xmlns:dgm="http://schemas.openxmlformats.org/drawingml/2006/diagram" id="232" name="Google Shape;232;p22"/>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b="41686" l="87628" t="38331"/>
          <a:stretch/>
        </p:blipFill>
        <p:spPr xmlns:c="http://schemas.openxmlformats.org/drawingml/2006/chart" xmlns:pic="http://schemas.openxmlformats.org/drawingml/2006/picture" xmlns:dgm="http://schemas.openxmlformats.org/drawingml/2006/diagram">
          <a:xfrm>
            <a:off x="9233153" y="2934877"/>
            <a:ext cx="2117417" cy="2009081"/>
          </a:xfrm>
          <a:prstGeom prst="rect">
            <a:avLst/>
          </a:prstGeom>
          <a:noFill/>
          <a:ln>
            <a:noFill/>
          </a:ln>
        </p:spPr>
      </p:pic>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37"/>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38" name="Google Shape;238;p23"/>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39" name="Google Shape;239;p23"/>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Prediction Results – Comparison</a:t>
            </a:r>
            <a:endParaRPr b="1" sz="4800">
              <a:solidFill>
                <a:schemeClr val="lt1"/>
              </a:solidFill>
              <a:uFillTx/>
              <a:latin typeface="Times New Roman"/>
              <a:ea typeface="Times New Roman"/>
              <a:cs typeface="Times New Roman"/>
              <a:sym typeface="Times New Roman"/>
            </a:endParaRPr>
          </a:p>
        </p:txBody>
      </p:sp>
      <p:pic>
        <p:nvPicPr>
          <p:cNvPr xmlns:c="http://schemas.openxmlformats.org/drawingml/2006/chart" xmlns:pic="http://schemas.openxmlformats.org/drawingml/2006/picture" xmlns:dgm="http://schemas.openxmlformats.org/drawingml/2006/diagram" id="240" name="Google Shape;240;p23"/>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r="12087"/>
          <a:stretch/>
        </p:blipFill>
        <p:spPr xmlns:c="http://schemas.openxmlformats.org/drawingml/2006/chart" xmlns:pic="http://schemas.openxmlformats.org/drawingml/2006/picture" xmlns:dgm="http://schemas.openxmlformats.org/drawingml/2006/diagram">
          <a:xfrm>
            <a:off x="330805" y="1184407"/>
            <a:ext cx="8751564" cy="5632315"/>
          </a:xfrm>
          <a:prstGeom prst="rect">
            <a:avLst/>
          </a:prstGeom>
          <a:noFill/>
          <a:ln>
            <a:noFill/>
          </a:ln>
        </p:spPr>
      </p:pic>
      <p:pic>
        <p:nvPicPr>
          <p:cNvPr xmlns:c="http://schemas.openxmlformats.org/drawingml/2006/chart" xmlns:pic="http://schemas.openxmlformats.org/drawingml/2006/picture" xmlns:dgm="http://schemas.openxmlformats.org/drawingml/2006/diagram" id="241" name="Google Shape;241;p23"/>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b="41686" l="87628" t="38331"/>
          <a:stretch/>
        </p:blipFill>
        <p:spPr xmlns:c="http://schemas.openxmlformats.org/drawingml/2006/chart" xmlns:pic="http://schemas.openxmlformats.org/drawingml/2006/picture" xmlns:dgm="http://schemas.openxmlformats.org/drawingml/2006/diagram">
          <a:xfrm>
            <a:off x="9233153" y="2934877"/>
            <a:ext cx="2117417" cy="2009081"/>
          </a:xfrm>
          <a:prstGeom prst="rect">
            <a:avLst/>
          </a:prstGeom>
          <a:noFill/>
          <a:ln>
            <a:noFill/>
          </a:ln>
        </p:spPr>
      </p:pic>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4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grpSp>
        <p:nvGrpSpPr>
          <p:cNvPr xmlns:c="http://schemas.openxmlformats.org/drawingml/2006/chart" xmlns:pic="http://schemas.openxmlformats.org/drawingml/2006/picture" xmlns:dgm="http://schemas.openxmlformats.org/drawingml/2006/diagram" id="246" name="Google Shape;246;p2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514874" y="1875690"/>
            <a:ext cx="3820655" cy="3637662"/>
            <a:chOff x="3614546" y="967483"/>
            <a:chExt cx="4942972" cy="4945897"/>
          </a:xfrm>
        </p:grpSpPr>
        <p:grpSp>
          <p:nvGrpSpPr>
            <p:cNvPr xmlns:c="http://schemas.openxmlformats.org/drawingml/2006/chart" xmlns:pic="http://schemas.openxmlformats.org/drawingml/2006/picture" xmlns:dgm="http://schemas.openxmlformats.org/drawingml/2006/diagram" id="247" name="Google Shape;247;p2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3614546" y="967483"/>
              <a:ext cx="4942972" cy="4945897"/>
              <a:chOff x="3614546" y="967483"/>
              <a:chExt cx="4942972" cy="4945897"/>
            </a:xfrm>
          </p:grpSpPr>
          <p:sp>
            <p:nvSpPr>
              <p:cNvPr xmlns:c="http://schemas.openxmlformats.org/drawingml/2006/chart" xmlns:pic="http://schemas.openxmlformats.org/drawingml/2006/picture" xmlns:dgm="http://schemas.openxmlformats.org/drawingml/2006/diagram" id="248" name="Google Shape;248;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634483" y="967483"/>
                <a:ext cx="4923035" cy="4923035"/>
              </a:xfrm>
              <a:prstGeom prst="ellipse">
                <a:avLst/>
              </a:prstGeom>
              <a:blipFill rotWithShape="1">
                <a:blip r:embed="rId3"/>
                <a:stretch>
                  <a:fillRect/>
                </a:stretch>
              </a:blip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49" name="Google Shape;249;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614546" y="990345"/>
                <a:ext cx="4923035" cy="4923035"/>
              </a:xfrm>
              <a:prstGeom prst="ellipse">
                <a:avLst/>
              </a:prstGeom>
              <a:solidFill>
                <a:schemeClr val="accent1">
                  <a:alpha val="69803"/>
                </a:schemeClr>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r>
                  <a:rPr lang="en-US" sz="4800">
                    <a:solidFill>
                      <a:schemeClr val="accent2"/>
                    </a:solidFill>
                    <a:uFillTx/>
                    <a:latin typeface="Times New Roman"/>
                    <a:ea typeface="Times New Roman"/>
                    <a:cs typeface="Times New Roman"/>
                    <a:sym typeface="Times New Roman"/>
                  </a:rPr>
                  <a:t>Main Questions?</a:t>
                </a:r>
                <a:endParaRPr sz="4800">
                  <a:solidFill>
                    <a:schemeClr val="accent2"/>
                  </a:solidFill>
                  <a:uFillTx/>
                  <a:latin typeface="Times New Roman"/>
                  <a:ea typeface="Times New Roman"/>
                  <a:cs typeface="Times New Roman"/>
                  <a:sym typeface="Times New Roman"/>
                </a:endParaRPr>
              </a:p>
            </p:txBody>
          </p:sp>
        </p:grpSp>
        <p:grpSp>
          <p:nvGrpSpPr>
            <p:cNvPr xmlns:c="http://schemas.openxmlformats.org/drawingml/2006/chart" xmlns:pic="http://schemas.openxmlformats.org/drawingml/2006/picture" xmlns:dgm="http://schemas.openxmlformats.org/drawingml/2006/diagram" id="250" name="Google Shape;250;p2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6029400" y="1260391"/>
              <a:ext cx="133200" cy="4328579"/>
              <a:chOff x="6065437" y="1279503"/>
              <a:chExt cx="133200" cy="4328579"/>
            </a:xfrm>
          </p:grpSpPr>
          <p:sp>
            <p:nvSpPr>
              <p:cNvPr xmlns:c="http://schemas.openxmlformats.org/drawingml/2006/chart" xmlns:pic="http://schemas.openxmlformats.org/drawingml/2006/picture" xmlns:dgm="http://schemas.openxmlformats.org/drawingml/2006/diagram" id="251" name="Google Shape;251;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065437" y="1279503"/>
                <a:ext cx="133200" cy="133200"/>
              </a:xfrm>
              <a:prstGeom prst="ellipse">
                <a:avLst/>
              </a:prstGeom>
              <a:solidFill>
                <a:schemeClr val="accent2"/>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52" name="Google Shape;252;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065437" y="5474882"/>
                <a:ext cx="133200" cy="133200"/>
              </a:xfrm>
              <a:prstGeom prst="ellipse">
                <a:avLst/>
              </a:prstGeom>
              <a:solidFill>
                <a:schemeClr val="accent2"/>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grpSp>
          <p:nvGrpSpPr>
            <p:cNvPr xmlns:c="http://schemas.openxmlformats.org/drawingml/2006/chart" xmlns:pic="http://schemas.openxmlformats.org/drawingml/2006/picture" xmlns:dgm="http://schemas.openxmlformats.org/drawingml/2006/diagram" id="253" name="Google Shape;253;p2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3895665" y="3358080"/>
              <a:ext cx="4400670" cy="133200"/>
              <a:chOff x="3922508" y="3358080"/>
              <a:chExt cx="4400670" cy="133200"/>
            </a:xfrm>
          </p:grpSpPr>
          <p:sp>
            <p:nvSpPr>
              <p:cNvPr xmlns:c="http://schemas.openxmlformats.org/drawingml/2006/chart" xmlns:pic="http://schemas.openxmlformats.org/drawingml/2006/picture" xmlns:dgm="http://schemas.openxmlformats.org/drawingml/2006/diagram" id="254" name="Google Shape;254;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8189978" y="3358080"/>
                <a:ext cx="133200" cy="133200"/>
              </a:xfrm>
              <a:prstGeom prst="ellipse">
                <a:avLst/>
              </a:prstGeom>
              <a:solidFill>
                <a:schemeClr val="accent2"/>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55" name="Google Shape;255;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922508" y="3358080"/>
                <a:ext cx="133200" cy="133200"/>
              </a:xfrm>
              <a:prstGeom prst="ellipse">
                <a:avLst/>
              </a:prstGeom>
              <a:solidFill>
                <a:schemeClr val="accent2"/>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grpSp>
      <p:grpSp>
        <p:nvGrpSpPr>
          <p:cNvPr xmlns:c="http://schemas.openxmlformats.org/drawingml/2006/chart" xmlns:pic="http://schemas.openxmlformats.org/drawingml/2006/picture" xmlns:dgm="http://schemas.openxmlformats.org/drawingml/2006/diagram" id="256" name="Google Shape;256;p2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5061857" y="1098780"/>
            <a:ext cx="5976257" cy="2452723"/>
            <a:chOff x="-663488" y="4435800"/>
            <a:chExt cx="5976257" cy="2400225"/>
          </a:xfrm>
        </p:grpSpPr>
        <p:sp>
          <p:nvSpPr>
            <p:cNvPr xmlns:c="http://schemas.openxmlformats.org/drawingml/2006/chart" xmlns:pic="http://schemas.openxmlformats.org/drawingml/2006/picture" xmlns:dgm="http://schemas.openxmlformats.org/drawingml/2006/diagram" id="257" name="Google Shape;257;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63488" y="4435800"/>
              <a:ext cx="5976257" cy="2400225"/>
            </a:xfrm>
            <a:prstGeom prst="rect">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nvGrpSpPr>
            <p:cNvPr xmlns:c="http://schemas.openxmlformats.org/drawingml/2006/chart" xmlns:pic="http://schemas.openxmlformats.org/drawingml/2006/picture" xmlns:dgm="http://schemas.openxmlformats.org/drawingml/2006/diagram" id="258" name="Google Shape;258;p2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4207676" y="4869543"/>
              <a:ext cx="880947" cy="880947"/>
              <a:chOff x="4207676" y="4855158"/>
              <a:chExt cx="880947" cy="880947"/>
            </a:xfrm>
          </p:grpSpPr>
          <p:sp>
            <p:nvSpPr>
              <p:cNvPr xmlns:c="http://schemas.openxmlformats.org/drawingml/2006/chart" xmlns:pic="http://schemas.openxmlformats.org/drawingml/2006/picture" xmlns:dgm="http://schemas.openxmlformats.org/drawingml/2006/diagram" id="259" name="Google Shape;259;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207676" y="4855158"/>
                <a:ext cx="880947" cy="880947"/>
              </a:xfrm>
              <a:prstGeom prst="ellipse">
                <a:avLst/>
              </a:prstGeom>
              <a:solidFill>
                <a:schemeClr val="lt1"/>
              </a:solidFill>
              <a:ln>
                <a:noFill/>
              </a:ln>
              <a:effectLst>
                <a:outerShdw algn="tl" blurRad="190500" dir="2700000" dist="889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60" name="Google Shape;260;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269007" y="4916489"/>
                <a:ext cx="758283" cy="758283"/>
              </a:xfrm>
              <a:prstGeom prst="ellipse">
                <a:avLst/>
              </a:prstGeom>
              <a:solidFill>
                <a:srgbClr val="455273"/>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4400">
                  <a:solidFill>
                    <a:srgbClr val="F0D3A9"/>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61" name="Google Shape;261;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725142" y="5128148"/>
                <a:ext cx="9525" cy="0"/>
              </a:xfrm>
              <a:custGeom>
                <a:avLst/>
                <a:gdLst/>
                <a:ahLst/>
                <a:cxnLst/>
                <a:rect b="b" l="l" r="r" t="t"/>
                <a:pathLst>
                  <a:path extrusionOk="0" h="120000" w="6">
                    <a:moveTo>
                      <a:pt x="0" y="0"/>
                    </a:moveTo>
                    <a:lnTo>
                      <a:pt x="6" y="0"/>
                    </a:lnTo>
                    <a:lnTo>
                      <a:pt x="0" y="0"/>
                    </a:lnTo>
                    <a:close/>
                  </a:path>
                </a:pathLst>
              </a:custGeom>
              <a:solidFill>
                <a:srgbClr val="F0D3A9"/>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cxnSp>
            <p:nvCxnSpPr>
              <p:cNvPr xmlns:c="http://schemas.openxmlformats.org/drawingml/2006/chart" xmlns:pic="http://schemas.openxmlformats.org/drawingml/2006/picture" xmlns:dgm="http://schemas.openxmlformats.org/drawingml/2006/diagram" id="262" name="Google Shape;262;p24"/>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4725142" y="5128148"/>
                <a:ext cx="9525" cy="0"/>
              </a:xfrm>
              <a:prstGeom prst="straightConnector1">
                <a:avLst/>
              </a:prstGeom>
              <a:noFill/>
              <a:ln>
                <a:noFill/>
              </a:ln>
            </p:spPr>
          </p:cxnSp>
          <p:sp>
            <p:nvSpPr>
              <p:cNvPr xmlns:c="http://schemas.openxmlformats.org/drawingml/2006/chart" xmlns:pic="http://schemas.openxmlformats.org/drawingml/2006/picture" xmlns:dgm="http://schemas.openxmlformats.org/drawingml/2006/diagram" id="263" name="Google Shape;263;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545754" y="5128148"/>
                <a:ext cx="204788" cy="334963"/>
              </a:xfrm>
              <a:custGeom>
                <a:avLst/>
                <a:gdLst/>
                <a:ahLst/>
                <a:cxnLst/>
                <a:rect b="b" l="l" r="r" t="t"/>
                <a:pathLst>
                  <a:path extrusionOk="0" h="289" w="176">
                    <a:moveTo>
                      <a:pt x="155" y="0"/>
                    </a:moveTo>
                    <a:cubicBezTo>
                      <a:pt x="22" y="0"/>
                      <a:pt x="22" y="0"/>
                      <a:pt x="22" y="0"/>
                    </a:cubicBezTo>
                    <a:cubicBezTo>
                      <a:pt x="10" y="0"/>
                      <a:pt x="0" y="9"/>
                      <a:pt x="0" y="21"/>
                    </a:cubicBezTo>
                    <a:cubicBezTo>
                      <a:pt x="0" y="267"/>
                      <a:pt x="0" y="267"/>
                      <a:pt x="0" y="267"/>
                    </a:cubicBezTo>
                    <a:cubicBezTo>
                      <a:pt x="0" y="279"/>
                      <a:pt x="10" y="289"/>
                      <a:pt x="22" y="289"/>
                    </a:cubicBezTo>
                    <a:cubicBezTo>
                      <a:pt x="155" y="289"/>
                      <a:pt x="155" y="289"/>
                      <a:pt x="155" y="289"/>
                    </a:cubicBezTo>
                    <a:cubicBezTo>
                      <a:pt x="167" y="289"/>
                      <a:pt x="176" y="279"/>
                      <a:pt x="176" y="267"/>
                    </a:cubicBezTo>
                    <a:cubicBezTo>
                      <a:pt x="176" y="21"/>
                      <a:pt x="176" y="21"/>
                      <a:pt x="176" y="21"/>
                    </a:cubicBezTo>
                    <a:cubicBezTo>
                      <a:pt x="176" y="9"/>
                      <a:pt x="167" y="0"/>
                      <a:pt x="155" y="0"/>
                    </a:cubicBezTo>
                    <a:close/>
                    <a:moveTo>
                      <a:pt x="88" y="274"/>
                    </a:moveTo>
                    <a:cubicBezTo>
                      <a:pt x="81" y="274"/>
                      <a:pt x="75" y="268"/>
                      <a:pt x="75" y="261"/>
                    </a:cubicBezTo>
                    <a:cubicBezTo>
                      <a:pt x="75" y="253"/>
                      <a:pt x="81" y="247"/>
                      <a:pt x="88" y="247"/>
                    </a:cubicBezTo>
                    <a:cubicBezTo>
                      <a:pt x="96" y="247"/>
                      <a:pt x="102" y="253"/>
                      <a:pt x="102" y="261"/>
                    </a:cubicBezTo>
                    <a:cubicBezTo>
                      <a:pt x="102" y="268"/>
                      <a:pt x="96" y="274"/>
                      <a:pt x="88" y="274"/>
                    </a:cubicBezTo>
                    <a:close/>
                    <a:moveTo>
                      <a:pt x="160" y="233"/>
                    </a:moveTo>
                    <a:cubicBezTo>
                      <a:pt x="16" y="233"/>
                      <a:pt x="16" y="233"/>
                      <a:pt x="16" y="233"/>
                    </a:cubicBezTo>
                    <a:cubicBezTo>
                      <a:pt x="16" y="56"/>
                      <a:pt x="16" y="56"/>
                      <a:pt x="16" y="56"/>
                    </a:cubicBezTo>
                    <a:cubicBezTo>
                      <a:pt x="160" y="56"/>
                      <a:pt x="160" y="56"/>
                      <a:pt x="160" y="56"/>
                    </a:cubicBezTo>
                    <a:lnTo>
                      <a:pt x="160" y="233"/>
                    </a:lnTo>
                    <a:close/>
                  </a:path>
                </a:pathLst>
              </a:custGeom>
              <a:solidFill>
                <a:srgbClr val="F0D3A9"/>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grpSp>
      </p:grpSp>
      <p:grpSp>
        <p:nvGrpSpPr>
          <p:cNvPr xmlns:c="http://schemas.openxmlformats.org/drawingml/2006/chart" xmlns:pic="http://schemas.openxmlformats.org/drawingml/2006/picture" xmlns:dgm="http://schemas.openxmlformats.org/drawingml/2006/diagram" id="264" name="Google Shape;264;p2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5061857" y="4184409"/>
            <a:ext cx="5976257" cy="2885720"/>
            <a:chOff x="5905754" y="4305171"/>
            <a:chExt cx="5976257" cy="2885720"/>
          </a:xfrm>
        </p:grpSpPr>
        <p:sp>
          <p:nvSpPr>
            <p:cNvPr xmlns:c="http://schemas.openxmlformats.org/drawingml/2006/chart" xmlns:pic="http://schemas.openxmlformats.org/drawingml/2006/picture" xmlns:dgm="http://schemas.openxmlformats.org/drawingml/2006/diagram" id="265" name="Google Shape;265;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5905754" y="4305171"/>
              <a:ext cx="5976257" cy="2885720"/>
            </a:xfrm>
            <a:prstGeom prst="rect">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nvGrpSpPr>
            <p:cNvPr xmlns:c="http://schemas.openxmlformats.org/drawingml/2006/chart" xmlns:pic="http://schemas.openxmlformats.org/drawingml/2006/picture" xmlns:dgm="http://schemas.openxmlformats.org/drawingml/2006/diagram" id="266" name="Google Shape;266;p2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6206637" y="4869543"/>
              <a:ext cx="1280716" cy="880947"/>
              <a:chOff x="6206637" y="4855158"/>
              <a:chExt cx="1280716" cy="880947"/>
            </a:xfrm>
          </p:grpSpPr>
          <p:sp>
            <p:nvSpPr>
              <p:cNvPr xmlns:c="http://schemas.openxmlformats.org/drawingml/2006/chart" xmlns:pic="http://schemas.openxmlformats.org/drawingml/2006/picture" xmlns:dgm="http://schemas.openxmlformats.org/drawingml/2006/diagram" id="267" name="Google Shape;267;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206637" y="4855158"/>
                <a:ext cx="880947" cy="880947"/>
              </a:xfrm>
              <a:prstGeom prst="ellipse">
                <a:avLst/>
              </a:prstGeom>
              <a:solidFill>
                <a:schemeClr val="lt1"/>
              </a:solidFill>
              <a:ln>
                <a:noFill/>
              </a:ln>
              <a:effectLst>
                <a:outerShdw algn="tl" blurRad="190500" dir="2700000" dist="889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68" name="Google Shape;268;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267968" y="4916489"/>
                <a:ext cx="758283" cy="758283"/>
              </a:xfrm>
              <a:prstGeom prst="ellipse">
                <a:avLst/>
              </a:prstGeom>
              <a:solidFill>
                <a:srgbClr val="455273"/>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4400">
                  <a:solidFill>
                    <a:srgbClr val="F0D3A9"/>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69" name="Google Shape;269;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528133" y="5128148"/>
                <a:ext cx="219075" cy="334963"/>
              </a:xfrm>
              <a:custGeom>
                <a:avLst/>
                <a:gdLst/>
                <a:ahLst/>
                <a:cxnLst/>
                <a:rect b="b" l="l" r="r" t="t"/>
                <a:pathLst>
                  <a:path extrusionOk="0" h="289" w="190">
                    <a:moveTo>
                      <a:pt x="177" y="0"/>
                    </a:moveTo>
                    <a:cubicBezTo>
                      <a:pt x="14" y="0"/>
                      <a:pt x="14" y="0"/>
                      <a:pt x="14" y="0"/>
                    </a:cubicBezTo>
                    <a:cubicBezTo>
                      <a:pt x="6" y="0"/>
                      <a:pt x="0" y="7"/>
                      <a:pt x="0" y="14"/>
                    </a:cubicBezTo>
                    <a:cubicBezTo>
                      <a:pt x="0" y="275"/>
                      <a:pt x="0" y="275"/>
                      <a:pt x="0" y="275"/>
                    </a:cubicBezTo>
                    <a:cubicBezTo>
                      <a:pt x="0" y="282"/>
                      <a:pt x="6" y="289"/>
                      <a:pt x="14" y="289"/>
                    </a:cubicBezTo>
                    <a:cubicBezTo>
                      <a:pt x="177" y="289"/>
                      <a:pt x="177" y="289"/>
                      <a:pt x="177" y="289"/>
                    </a:cubicBezTo>
                    <a:cubicBezTo>
                      <a:pt x="184" y="289"/>
                      <a:pt x="190" y="282"/>
                      <a:pt x="190" y="275"/>
                    </a:cubicBezTo>
                    <a:cubicBezTo>
                      <a:pt x="190" y="14"/>
                      <a:pt x="190" y="14"/>
                      <a:pt x="190" y="14"/>
                    </a:cubicBezTo>
                    <a:cubicBezTo>
                      <a:pt x="190" y="7"/>
                      <a:pt x="184" y="0"/>
                      <a:pt x="177" y="0"/>
                    </a:cubicBezTo>
                    <a:close/>
                    <a:moveTo>
                      <a:pt x="95" y="265"/>
                    </a:moveTo>
                    <a:cubicBezTo>
                      <a:pt x="64" y="265"/>
                      <a:pt x="38" y="240"/>
                      <a:pt x="38" y="208"/>
                    </a:cubicBezTo>
                    <a:cubicBezTo>
                      <a:pt x="38" y="177"/>
                      <a:pt x="64" y="151"/>
                      <a:pt x="95" y="151"/>
                    </a:cubicBezTo>
                    <a:cubicBezTo>
                      <a:pt x="127" y="151"/>
                      <a:pt x="152" y="177"/>
                      <a:pt x="152" y="208"/>
                    </a:cubicBezTo>
                    <a:cubicBezTo>
                      <a:pt x="152" y="240"/>
                      <a:pt x="127" y="265"/>
                      <a:pt x="95" y="265"/>
                    </a:cubicBezTo>
                    <a:close/>
                    <a:moveTo>
                      <a:pt x="161" y="117"/>
                    </a:moveTo>
                    <a:cubicBezTo>
                      <a:pt x="161" y="121"/>
                      <a:pt x="158" y="124"/>
                      <a:pt x="154" y="124"/>
                    </a:cubicBezTo>
                    <a:cubicBezTo>
                      <a:pt x="36" y="124"/>
                      <a:pt x="36" y="124"/>
                      <a:pt x="36" y="124"/>
                    </a:cubicBezTo>
                    <a:cubicBezTo>
                      <a:pt x="33" y="124"/>
                      <a:pt x="29" y="121"/>
                      <a:pt x="29" y="117"/>
                    </a:cubicBezTo>
                    <a:cubicBezTo>
                      <a:pt x="29" y="34"/>
                      <a:pt x="29" y="34"/>
                      <a:pt x="29" y="34"/>
                    </a:cubicBezTo>
                    <a:cubicBezTo>
                      <a:pt x="29" y="30"/>
                      <a:pt x="33" y="27"/>
                      <a:pt x="36" y="27"/>
                    </a:cubicBezTo>
                    <a:cubicBezTo>
                      <a:pt x="154" y="27"/>
                      <a:pt x="154" y="27"/>
                      <a:pt x="154" y="27"/>
                    </a:cubicBezTo>
                    <a:cubicBezTo>
                      <a:pt x="158" y="27"/>
                      <a:pt x="161" y="30"/>
                      <a:pt x="161" y="34"/>
                    </a:cubicBezTo>
                    <a:lnTo>
                      <a:pt x="161" y="117"/>
                    </a:lnTo>
                    <a:close/>
                  </a:path>
                </a:pathLst>
              </a:custGeom>
              <a:solidFill>
                <a:srgbClr val="F0D3A9"/>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70" name="Google Shape;270;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7439728" y="5355819"/>
                <a:ext cx="47625" cy="49213"/>
              </a:xfrm>
              <a:prstGeom prst="ellipse">
                <a:avLst/>
              </a:prstGeom>
              <a:solidFill>
                <a:srgbClr val="F0D3A9"/>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grpSp>
      </p:grpSp>
      <p:sp>
        <p:nvSpPr>
          <p:cNvPr xmlns:c="http://schemas.openxmlformats.org/drawingml/2006/chart" xmlns:pic="http://schemas.openxmlformats.org/drawingml/2006/picture" xmlns:dgm="http://schemas.openxmlformats.org/drawingml/2006/diagram" id="271" name="Google Shape;271;p24"/>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5323114" y="1607103"/>
            <a:ext cx="4365727" cy="1200329"/>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2400">
                <a:solidFill>
                  <a:schemeClr val="accent1"/>
                </a:solidFill>
                <a:uFillTx/>
                <a:latin typeface="Arial"/>
                <a:ea typeface="Arial"/>
                <a:cs typeface="Arial"/>
                <a:sym typeface="Arial"/>
              </a:rPr>
              <a:t>Analyze and determine factors that are most effective in predicting readmissions?</a:t>
            </a:r>
            <a:endParaRPr sz="2400">
              <a:solidFill>
                <a:schemeClr val="accen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72" name="Google Shape;272;p24"/>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6442519" y="4657773"/>
            <a:ext cx="4221480" cy="1938992"/>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2400">
                <a:solidFill>
                  <a:schemeClr val="accent1"/>
                </a:solidFill>
                <a:uFillTx/>
                <a:latin typeface="Arial"/>
                <a:ea typeface="Arial"/>
                <a:cs typeface="Arial"/>
                <a:sym typeface="Arial"/>
              </a:rPr>
              <a:t>To develop and validate a tool that predicts 30 day readmission risk of hospitalized patients with diabetes</a:t>
            </a:r>
            <a:endParaRPr sz="2400">
              <a:solidFill>
                <a:schemeClr val="accen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73" name="Google Shape;273;p2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74" name="Google Shape;274;p24"/>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0119481"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Conclusion</a:t>
            </a:r>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1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27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grpSp>
        <p:nvGrpSpPr>
          <p:cNvPr xmlns:c="http://schemas.openxmlformats.org/drawingml/2006/chart" xmlns:pic="http://schemas.openxmlformats.org/drawingml/2006/picture" xmlns:dgm="http://schemas.openxmlformats.org/drawingml/2006/diagram" id="280" name="Google Shape;280;p2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8258959" y="671250"/>
            <a:ext cx="3258286" cy="3643106"/>
            <a:chOff x="8258959" y="671250"/>
            <a:chExt cx="3258286" cy="3643106"/>
          </a:xfrm>
        </p:grpSpPr>
        <p:sp>
          <p:nvSpPr>
            <p:cNvPr xmlns:c="http://schemas.openxmlformats.org/drawingml/2006/chart" xmlns:pic="http://schemas.openxmlformats.org/drawingml/2006/picture" xmlns:dgm="http://schemas.openxmlformats.org/drawingml/2006/diagram" id="281" name="Google Shape;281;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8258959" y="671250"/>
              <a:ext cx="3258286" cy="3643106"/>
            </a:xfrm>
            <a:prstGeom prst="rect">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82" name="Google Shape;282;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8258959" y="671251"/>
              <a:ext cx="3258286" cy="600741"/>
            </a:xfrm>
            <a:custGeom>
              <a:avLst/>
              <a:gdLst/>
              <a:ahLst/>
              <a:cxnLst/>
              <a:rect b="b" l="l" r="r" t="t"/>
              <a:pathLst>
                <a:path extrusionOk="0" h="600741" w="3258286">
                  <a:moveTo>
                    <a:pt x="0" y="0"/>
                  </a:moveTo>
                  <a:lnTo>
                    <a:pt x="3258286" y="0"/>
                  </a:lnTo>
                  <a:lnTo>
                    <a:pt x="3258286" y="336125"/>
                  </a:lnTo>
                  <a:lnTo>
                    <a:pt x="3160452" y="369229"/>
                  </a:lnTo>
                  <a:cubicBezTo>
                    <a:pt x="2676712" y="519688"/>
                    <a:pt x="2162393" y="600741"/>
                    <a:pt x="1629143" y="600741"/>
                  </a:cubicBezTo>
                  <a:cubicBezTo>
                    <a:pt x="1095893" y="600741"/>
                    <a:pt x="581574" y="519688"/>
                    <a:pt x="97835" y="369229"/>
                  </a:cubicBezTo>
                  <a:lnTo>
                    <a:pt x="0" y="336126"/>
                  </a:lnTo>
                  <a:close/>
                </a:path>
              </a:pathLst>
            </a:custGeom>
            <a:solidFill>
              <a:srgbClr val="455273"/>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nvGrpSpPr>
            <p:cNvPr xmlns:c="http://schemas.openxmlformats.org/drawingml/2006/chart" xmlns:pic="http://schemas.openxmlformats.org/drawingml/2006/picture" xmlns:dgm="http://schemas.openxmlformats.org/drawingml/2006/diagram" id="283" name="Google Shape;283;p2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9491060" y="861705"/>
              <a:ext cx="794084" cy="794084"/>
              <a:chOff x="9491060" y="695151"/>
              <a:chExt cx="794084" cy="794084"/>
            </a:xfrm>
          </p:grpSpPr>
          <p:sp>
            <p:nvSpPr>
              <p:cNvPr xmlns:c="http://schemas.openxmlformats.org/drawingml/2006/chart" xmlns:pic="http://schemas.openxmlformats.org/drawingml/2006/picture" xmlns:dgm="http://schemas.openxmlformats.org/drawingml/2006/diagram" id="284" name="Google Shape;284;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9491060" y="695151"/>
                <a:ext cx="794084" cy="794084"/>
              </a:xfrm>
              <a:prstGeom prst="ellipse">
                <a:avLst/>
              </a:prstGeom>
              <a:solidFill>
                <a:schemeClr val="lt1"/>
              </a:solidFill>
              <a:ln>
                <a:noFill/>
              </a:ln>
              <a:effectLst>
                <a:outerShdw algn="tl" blurRad="165100" dir="2700000" dist="63500" rotWithShape="0">
                  <a:srgbClr val="000000">
                    <a:alpha val="40000"/>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85" name="Google Shape;285;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9764103" y="907792"/>
                <a:ext cx="247998" cy="344100"/>
              </a:xfrm>
              <a:custGeom>
                <a:avLst/>
                <a:gdLst/>
                <a:ahLst/>
                <a:cxnLst/>
                <a:rect b="b" l="l" r="r" t="t"/>
                <a:pathLst>
                  <a:path extrusionOk="0" h="111" w="80">
                    <a:moveTo>
                      <a:pt x="80" y="0"/>
                    </a:moveTo>
                    <a:lnTo>
                      <a:pt x="80" y="111"/>
                    </a:lnTo>
                    <a:lnTo>
                      <a:pt x="0" y="111"/>
                    </a:lnTo>
                    <a:lnTo>
                      <a:pt x="0" y="23"/>
                    </a:lnTo>
                    <a:lnTo>
                      <a:pt x="23" y="0"/>
                    </a:lnTo>
                    <a:lnTo>
                      <a:pt x="23" y="0"/>
                    </a:lnTo>
                    <a:lnTo>
                      <a:pt x="80" y="0"/>
                    </a:lnTo>
                    <a:close/>
                    <a:moveTo>
                      <a:pt x="71" y="9"/>
                    </a:moveTo>
                    <a:lnTo>
                      <a:pt x="32" y="9"/>
                    </a:lnTo>
                    <a:lnTo>
                      <a:pt x="32" y="32"/>
                    </a:lnTo>
                    <a:lnTo>
                      <a:pt x="9" y="32"/>
                    </a:lnTo>
                    <a:lnTo>
                      <a:pt x="9" y="102"/>
                    </a:lnTo>
                    <a:lnTo>
                      <a:pt x="71" y="102"/>
                    </a:lnTo>
                    <a:lnTo>
                      <a:pt x="71" y="9"/>
                    </a:lnTo>
                    <a:lnTo>
                      <a:pt x="71" y="9"/>
                    </a:lnTo>
                    <a:close/>
                  </a:path>
                </a:pathLst>
              </a:custGeom>
              <a:solidFill>
                <a:srgbClr val="3A486A"/>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grpSp>
      </p:grpSp>
      <p:grpSp>
        <p:nvGrpSpPr>
          <p:cNvPr xmlns:c="http://schemas.openxmlformats.org/drawingml/2006/chart" xmlns:pic="http://schemas.openxmlformats.org/drawingml/2006/picture" xmlns:dgm="http://schemas.openxmlformats.org/drawingml/2006/diagram" id="286" name="Google Shape;286;p2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4456980" y="671250"/>
            <a:ext cx="3258286" cy="3643106"/>
            <a:chOff x="4456980" y="671250"/>
            <a:chExt cx="3258286" cy="3643106"/>
          </a:xfrm>
        </p:grpSpPr>
        <p:sp>
          <p:nvSpPr>
            <p:cNvPr xmlns:c="http://schemas.openxmlformats.org/drawingml/2006/chart" xmlns:pic="http://schemas.openxmlformats.org/drawingml/2006/picture" xmlns:dgm="http://schemas.openxmlformats.org/drawingml/2006/diagram" id="287" name="Google Shape;287;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456980" y="671250"/>
              <a:ext cx="3258286" cy="3643106"/>
            </a:xfrm>
            <a:prstGeom prst="rect">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88" name="Google Shape;288;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456980" y="671251"/>
              <a:ext cx="3258286" cy="600741"/>
            </a:xfrm>
            <a:custGeom>
              <a:avLst/>
              <a:gdLst/>
              <a:ahLst/>
              <a:cxnLst/>
              <a:rect b="b" l="l" r="r" t="t"/>
              <a:pathLst>
                <a:path extrusionOk="0" h="600741" w="3258286">
                  <a:moveTo>
                    <a:pt x="0" y="0"/>
                  </a:moveTo>
                  <a:lnTo>
                    <a:pt x="3258286" y="0"/>
                  </a:lnTo>
                  <a:lnTo>
                    <a:pt x="3258286" y="336125"/>
                  </a:lnTo>
                  <a:lnTo>
                    <a:pt x="3160452" y="369229"/>
                  </a:lnTo>
                  <a:cubicBezTo>
                    <a:pt x="2676712" y="519688"/>
                    <a:pt x="2162393" y="600741"/>
                    <a:pt x="1629143" y="600741"/>
                  </a:cubicBezTo>
                  <a:cubicBezTo>
                    <a:pt x="1095893" y="600741"/>
                    <a:pt x="581574" y="519688"/>
                    <a:pt x="97835" y="369229"/>
                  </a:cubicBezTo>
                  <a:lnTo>
                    <a:pt x="0" y="336126"/>
                  </a:lnTo>
                  <a:close/>
                </a:path>
              </a:pathLst>
            </a:custGeom>
            <a:solidFill>
              <a:srgbClr val="455273"/>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nvGrpSpPr>
            <p:cNvPr xmlns:c="http://schemas.openxmlformats.org/drawingml/2006/chart" xmlns:pic="http://schemas.openxmlformats.org/drawingml/2006/picture" xmlns:dgm="http://schemas.openxmlformats.org/drawingml/2006/diagram" id="289" name="Google Shape;289;p2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5689081" y="861705"/>
              <a:ext cx="794084" cy="794084"/>
              <a:chOff x="5689081" y="695151"/>
              <a:chExt cx="794084" cy="794084"/>
            </a:xfrm>
          </p:grpSpPr>
          <p:sp>
            <p:nvSpPr>
              <p:cNvPr xmlns:c="http://schemas.openxmlformats.org/drawingml/2006/chart" xmlns:pic="http://schemas.openxmlformats.org/drawingml/2006/picture" xmlns:dgm="http://schemas.openxmlformats.org/drawingml/2006/diagram" id="290" name="Google Shape;290;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5689081" y="695151"/>
                <a:ext cx="794084" cy="794084"/>
              </a:xfrm>
              <a:prstGeom prst="ellipse">
                <a:avLst/>
              </a:prstGeom>
              <a:solidFill>
                <a:schemeClr val="lt1"/>
              </a:solidFill>
              <a:ln>
                <a:noFill/>
              </a:ln>
              <a:effectLst>
                <a:outerShdw algn="tl" blurRad="165100" dir="2700000" dist="63500" rotWithShape="0">
                  <a:srgbClr val="000000">
                    <a:alpha val="40000"/>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nvGrpSpPr>
              <p:cNvPr xmlns:c="http://schemas.openxmlformats.org/drawingml/2006/chart" xmlns:pic="http://schemas.openxmlformats.org/drawingml/2006/picture" xmlns:dgm="http://schemas.openxmlformats.org/drawingml/2006/diagram" id="291" name="Google Shape;291;p2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5923950" y="911671"/>
                <a:ext cx="344100" cy="347198"/>
                <a:chOff x="1617798" y="1419248"/>
                <a:chExt cx="176213" cy="177800"/>
              </a:xfrm>
            </p:grpSpPr>
            <p:sp>
              <p:nvSpPr>
                <p:cNvPr xmlns:c="http://schemas.openxmlformats.org/drawingml/2006/chart" xmlns:pic="http://schemas.openxmlformats.org/drawingml/2006/picture" xmlns:dgm="http://schemas.openxmlformats.org/drawingml/2006/diagram" id="292" name="Google Shape;292;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617798" y="1419248"/>
                  <a:ext cx="77788" cy="77788"/>
                </a:xfrm>
                <a:custGeom>
                  <a:avLst/>
                  <a:gdLst/>
                  <a:ahLst/>
                  <a:cxnLst/>
                  <a:rect b="b" l="l" r="r" t="t"/>
                  <a:pathLst>
                    <a:path extrusionOk="0" h="126" w="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rgbClr val="3A486A"/>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93" name="Google Shape;293;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717811" y="1419248"/>
                  <a:ext cx="76200" cy="77788"/>
                </a:xfrm>
                <a:custGeom>
                  <a:avLst/>
                  <a:gdLst/>
                  <a:ahLst/>
                  <a:cxnLst/>
                  <a:rect b="b" l="l" r="r" t="t"/>
                  <a:pathLst>
                    <a:path extrusionOk="0" h="126" w="125">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rgbClr val="3A486A"/>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94" name="Google Shape;294;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617798" y="1519260"/>
                  <a:ext cx="77788" cy="77788"/>
                </a:xfrm>
                <a:custGeom>
                  <a:avLst/>
                  <a:gdLst/>
                  <a:ahLst/>
                  <a:cxnLst/>
                  <a:rect b="b" l="l" r="r" t="t"/>
                  <a:pathLst>
                    <a:path extrusionOk="0" h="126" w="126">
                      <a:moveTo>
                        <a:pt x="103" y="0"/>
                      </a:moveTo>
                      <a:cubicBezTo>
                        <a:pt x="23" y="0"/>
                        <a:pt x="23" y="0"/>
                        <a:pt x="23" y="0"/>
                      </a:cubicBezTo>
                      <a:cubicBezTo>
                        <a:pt x="10" y="0"/>
                        <a:pt x="0" y="10"/>
                        <a:pt x="0" y="23"/>
                      </a:cubicBezTo>
                      <a:cubicBezTo>
                        <a:pt x="0" y="103"/>
                        <a:pt x="0" y="103"/>
                        <a:pt x="0" y="103"/>
                      </a:cubicBezTo>
                      <a:cubicBezTo>
                        <a:pt x="0" y="116"/>
                        <a:pt x="10" y="126"/>
                        <a:pt x="23" y="126"/>
                      </a:cubicBezTo>
                      <a:cubicBezTo>
                        <a:pt x="103" y="126"/>
                        <a:pt x="103" y="126"/>
                        <a:pt x="103" y="126"/>
                      </a:cubicBezTo>
                      <a:cubicBezTo>
                        <a:pt x="116" y="126"/>
                        <a:pt x="126" y="116"/>
                        <a:pt x="126" y="103"/>
                      </a:cubicBezTo>
                      <a:cubicBezTo>
                        <a:pt x="126" y="23"/>
                        <a:pt x="126" y="23"/>
                        <a:pt x="126" y="23"/>
                      </a:cubicBezTo>
                      <a:cubicBezTo>
                        <a:pt x="126" y="10"/>
                        <a:pt x="116" y="0"/>
                        <a:pt x="103" y="0"/>
                      </a:cubicBezTo>
                      <a:close/>
                      <a:moveTo>
                        <a:pt x="114" y="89"/>
                      </a:moveTo>
                      <a:cubicBezTo>
                        <a:pt x="114" y="95"/>
                        <a:pt x="113" y="96"/>
                        <a:pt x="107" y="96"/>
                      </a:cubicBezTo>
                      <a:cubicBezTo>
                        <a:pt x="19" y="96"/>
                        <a:pt x="19" y="96"/>
                        <a:pt x="19" y="96"/>
                      </a:cubicBezTo>
                      <a:cubicBezTo>
                        <a:pt x="13" y="96"/>
                        <a:pt x="12" y="95"/>
                        <a:pt x="12" y="89"/>
                      </a:cubicBezTo>
                      <a:cubicBezTo>
                        <a:pt x="12" y="37"/>
                        <a:pt x="12" y="37"/>
                        <a:pt x="12" y="37"/>
                      </a:cubicBezTo>
                      <a:cubicBezTo>
                        <a:pt x="12" y="31"/>
                        <a:pt x="13" y="30"/>
                        <a:pt x="19" y="30"/>
                      </a:cubicBezTo>
                      <a:cubicBezTo>
                        <a:pt x="107" y="30"/>
                        <a:pt x="107" y="30"/>
                        <a:pt x="107" y="30"/>
                      </a:cubicBezTo>
                      <a:cubicBezTo>
                        <a:pt x="113" y="30"/>
                        <a:pt x="114" y="31"/>
                        <a:pt x="114" y="37"/>
                      </a:cubicBezTo>
                      <a:lnTo>
                        <a:pt x="114" y="89"/>
                      </a:lnTo>
                      <a:close/>
                    </a:path>
                  </a:pathLst>
                </a:custGeom>
                <a:solidFill>
                  <a:srgbClr val="3A486A"/>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95" name="Google Shape;295;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717811" y="1519260"/>
                  <a:ext cx="76200" cy="77788"/>
                </a:xfrm>
                <a:custGeom>
                  <a:avLst/>
                  <a:gdLst/>
                  <a:ahLst/>
                  <a:cxnLst/>
                  <a:rect b="b" l="l" r="r" t="t"/>
                  <a:pathLst>
                    <a:path extrusionOk="0" h="126" w="125">
                      <a:moveTo>
                        <a:pt x="103" y="0"/>
                      </a:moveTo>
                      <a:cubicBezTo>
                        <a:pt x="22" y="0"/>
                        <a:pt x="22" y="0"/>
                        <a:pt x="22" y="0"/>
                      </a:cubicBezTo>
                      <a:cubicBezTo>
                        <a:pt x="10" y="0"/>
                        <a:pt x="0" y="10"/>
                        <a:pt x="0" y="23"/>
                      </a:cubicBezTo>
                      <a:cubicBezTo>
                        <a:pt x="0" y="103"/>
                        <a:pt x="0" y="103"/>
                        <a:pt x="0" y="103"/>
                      </a:cubicBezTo>
                      <a:cubicBezTo>
                        <a:pt x="0" y="116"/>
                        <a:pt x="10" y="126"/>
                        <a:pt x="22" y="126"/>
                      </a:cubicBezTo>
                      <a:cubicBezTo>
                        <a:pt x="103" y="126"/>
                        <a:pt x="103" y="126"/>
                        <a:pt x="103" y="126"/>
                      </a:cubicBezTo>
                      <a:cubicBezTo>
                        <a:pt x="115" y="126"/>
                        <a:pt x="125" y="116"/>
                        <a:pt x="125" y="103"/>
                      </a:cubicBezTo>
                      <a:cubicBezTo>
                        <a:pt x="125" y="23"/>
                        <a:pt x="125" y="23"/>
                        <a:pt x="125" y="23"/>
                      </a:cubicBezTo>
                      <a:cubicBezTo>
                        <a:pt x="125" y="10"/>
                        <a:pt x="115" y="0"/>
                        <a:pt x="103" y="0"/>
                      </a:cubicBezTo>
                      <a:close/>
                      <a:moveTo>
                        <a:pt x="114" y="89"/>
                      </a:moveTo>
                      <a:cubicBezTo>
                        <a:pt x="114" y="95"/>
                        <a:pt x="113" y="96"/>
                        <a:pt x="107" y="96"/>
                      </a:cubicBezTo>
                      <a:cubicBezTo>
                        <a:pt x="18" y="96"/>
                        <a:pt x="18" y="96"/>
                        <a:pt x="18" y="96"/>
                      </a:cubicBezTo>
                      <a:cubicBezTo>
                        <a:pt x="12" y="96"/>
                        <a:pt x="11" y="95"/>
                        <a:pt x="11" y="89"/>
                      </a:cubicBezTo>
                      <a:cubicBezTo>
                        <a:pt x="11" y="37"/>
                        <a:pt x="11" y="37"/>
                        <a:pt x="11" y="37"/>
                      </a:cubicBezTo>
                      <a:cubicBezTo>
                        <a:pt x="11" y="31"/>
                        <a:pt x="12" y="30"/>
                        <a:pt x="18" y="30"/>
                      </a:cubicBezTo>
                      <a:cubicBezTo>
                        <a:pt x="107" y="30"/>
                        <a:pt x="107" y="30"/>
                        <a:pt x="107" y="30"/>
                      </a:cubicBezTo>
                      <a:cubicBezTo>
                        <a:pt x="113" y="30"/>
                        <a:pt x="114" y="31"/>
                        <a:pt x="114" y="37"/>
                      </a:cubicBezTo>
                      <a:lnTo>
                        <a:pt x="114" y="89"/>
                      </a:lnTo>
                      <a:close/>
                    </a:path>
                  </a:pathLst>
                </a:custGeom>
                <a:solidFill>
                  <a:srgbClr val="3A486A"/>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grpSp>
        </p:grpSp>
      </p:grpSp>
      <p:grpSp>
        <p:nvGrpSpPr>
          <p:cNvPr xmlns:c="http://schemas.openxmlformats.org/drawingml/2006/chart" xmlns:pic="http://schemas.openxmlformats.org/drawingml/2006/picture" xmlns:dgm="http://schemas.openxmlformats.org/drawingml/2006/diagram" id="296" name="Google Shape;296;p2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655001" y="671250"/>
            <a:ext cx="3258286" cy="3643106"/>
            <a:chOff x="655001" y="671250"/>
            <a:chExt cx="3258286" cy="3643106"/>
          </a:xfrm>
        </p:grpSpPr>
        <p:sp>
          <p:nvSpPr>
            <p:cNvPr xmlns:c="http://schemas.openxmlformats.org/drawingml/2006/chart" xmlns:pic="http://schemas.openxmlformats.org/drawingml/2006/picture" xmlns:dgm="http://schemas.openxmlformats.org/drawingml/2006/diagram" id="297" name="Google Shape;297;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55001" y="671250"/>
              <a:ext cx="3258286" cy="3643106"/>
            </a:xfrm>
            <a:prstGeom prst="rect">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298" name="Google Shape;298;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55001" y="671251"/>
              <a:ext cx="3258286" cy="600741"/>
            </a:xfrm>
            <a:custGeom>
              <a:avLst/>
              <a:gdLst/>
              <a:ahLst/>
              <a:cxnLst/>
              <a:rect b="b" l="l" r="r" t="t"/>
              <a:pathLst>
                <a:path extrusionOk="0" h="600741" w="3258286">
                  <a:moveTo>
                    <a:pt x="0" y="0"/>
                  </a:moveTo>
                  <a:lnTo>
                    <a:pt x="3258286" y="0"/>
                  </a:lnTo>
                  <a:lnTo>
                    <a:pt x="3258286" y="336125"/>
                  </a:lnTo>
                  <a:lnTo>
                    <a:pt x="3160452" y="369229"/>
                  </a:lnTo>
                  <a:cubicBezTo>
                    <a:pt x="2676712" y="519688"/>
                    <a:pt x="2162393" y="600741"/>
                    <a:pt x="1629143" y="600741"/>
                  </a:cubicBezTo>
                  <a:cubicBezTo>
                    <a:pt x="1095893" y="600741"/>
                    <a:pt x="581574" y="519688"/>
                    <a:pt x="97835" y="369229"/>
                  </a:cubicBezTo>
                  <a:lnTo>
                    <a:pt x="0" y="336126"/>
                  </a:lnTo>
                  <a:close/>
                </a:path>
              </a:pathLst>
            </a:custGeom>
            <a:solidFill>
              <a:srgbClr val="455273"/>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nvGrpSpPr>
            <p:cNvPr xmlns:c="http://schemas.openxmlformats.org/drawingml/2006/chart" xmlns:pic="http://schemas.openxmlformats.org/drawingml/2006/picture" xmlns:dgm="http://schemas.openxmlformats.org/drawingml/2006/diagram" id="299" name="Google Shape;299;p2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1887102" y="861705"/>
              <a:ext cx="794084" cy="794084"/>
              <a:chOff x="1887102" y="695151"/>
              <a:chExt cx="794084" cy="794084"/>
            </a:xfrm>
          </p:grpSpPr>
          <p:sp>
            <p:nvSpPr>
              <p:cNvPr xmlns:c="http://schemas.openxmlformats.org/drawingml/2006/chart" xmlns:pic="http://schemas.openxmlformats.org/drawingml/2006/picture" xmlns:dgm="http://schemas.openxmlformats.org/drawingml/2006/diagram" id="300" name="Google Shape;300;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887102" y="695151"/>
                <a:ext cx="794084" cy="794084"/>
              </a:xfrm>
              <a:prstGeom prst="ellipse">
                <a:avLst/>
              </a:prstGeom>
              <a:solidFill>
                <a:schemeClr val="lt1"/>
              </a:solidFill>
              <a:ln>
                <a:noFill/>
              </a:ln>
              <a:effectLst>
                <a:outerShdw algn="tl" blurRad="165100" dir="2700000" dist="63500" rotWithShape="0">
                  <a:srgbClr val="000000">
                    <a:alpha val="40000"/>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301" name="Google Shape;301;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2112094" y="977633"/>
                <a:ext cx="344100" cy="272798"/>
              </a:xfrm>
              <a:custGeom>
                <a:avLst/>
                <a:gdLst/>
                <a:ahLst/>
                <a:cxnLst/>
                <a:rect b="b" l="l" r="r" t="t"/>
                <a:pathLst>
                  <a:path extrusionOk="0" h="227" w="288">
                    <a:moveTo>
                      <a:pt x="279" y="28"/>
                    </a:moveTo>
                    <a:cubicBezTo>
                      <a:pt x="121" y="28"/>
                      <a:pt x="121" y="28"/>
                      <a:pt x="121" y="28"/>
                    </a:cubicBezTo>
                    <a:cubicBezTo>
                      <a:pt x="111" y="8"/>
                      <a:pt x="111" y="8"/>
                      <a:pt x="111" y="8"/>
                    </a:cubicBezTo>
                    <a:cubicBezTo>
                      <a:pt x="109" y="4"/>
                      <a:pt x="103" y="0"/>
                      <a:pt x="99" y="0"/>
                    </a:cubicBezTo>
                    <a:cubicBezTo>
                      <a:pt x="44" y="0"/>
                      <a:pt x="44" y="0"/>
                      <a:pt x="44" y="0"/>
                    </a:cubicBezTo>
                    <a:cubicBezTo>
                      <a:pt x="39" y="0"/>
                      <a:pt x="34" y="4"/>
                      <a:pt x="32" y="8"/>
                    </a:cubicBezTo>
                    <a:cubicBezTo>
                      <a:pt x="22" y="28"/>
                      <a:pt x="22" y="28"/>
                      <a:pt x="22" y="28"/>
                    </a:cubicBezTo>
                    <a:cubicBezTo>
                      <a:pt x="9" y="28"/>
                      <a:pt x="9" y="28"/>
                      <a:pt x="9" y="28"/>
                    </a:cubicBezTo>
                    <a:cubicBezTo>
                      <a:pt x="4" y="28"/>
                      <a:pt x="0" y="32"/>
                      <a:pt x="0" y="37"/>
                    </a:cubicBezTo>
                    <a:cubicBezTo>
                      <a:pt x="0" y="218"/>
                      <a:pt x="0" y="218"/>
                      <a:pt x="0" y="218"/>
                    </a:cubicBezTo>
                    <a:cubicBezTo>
                      <a:pt x="0" y="223"/>
                      <a:pt x="4" y="227"/>
                      <a:pt x="9" y="227"/>
                    </a:cubicBezTo>
                    <a:cubicBezTo>
                      <a:pt x="279" y="227"/>
                      <a:pt x="279" y="227"/>
                      <a:pt x="279" y="227"/>
                    </a:cubicBezTo>
                    <a:cubicBezTo>
                      <a:pt x="284" y="227"/>
                      <a:pt x="288" y="223"/>
                      <a:pt x="288" y="218"/>
                    </a:cubicBezTo>
                    <a:cubicBezTo>
                      <a:pt x="288" y="37"/>
                      <a:pt x="288" y="37"/>
                      <a:pt x="288" y="37"/>
                    </a:cubicBezTo>
                    <a:cubicBezTo>
                      <a:pt x="288" y="32"/>
                      <a:pt x="284" y="28"/>
                      <a:pt x="279" y="28"/>
                    </a:cubicBezTo>
                    <a:close/>
                    <a:moveTo>
                      <a:pt x="264" y="203"/>
                    </a:moveTo>
                    <a:cubicBezTo>
                      <a:pt x="24" y="203"/>
                      <a:pt x="24" y="203"/>
                      <a:pt x="24" y="203"/>
                    </a:cubicBezTo>
                    <a:cubicBezTo>
                      <a:pt x="24" y="52"/>
                      <a:pt x="24" y="52"/>
                      <a:pt x="24" y="52"/>
                    </a:cubicBezTo>
                    <a:cubicBezTo>
                      <a:pt x="32" y="52"/>
                      <a:pt x="39" y="47"/>
                      <a:pt x="43" y="39"/>
                    </a:cubicBezTo>
                    <a:cubicBezTo>
                      <a:pt x="50" y="24"/>
                      <a:pt x="50" y="24"/>
                      <a:pt x="50" y="24"/>
                    </a:cubicBezTo>
                    <a:cubicBezTo>
                      <a:pt x="92" y="24"/>
                      <a:pt x="92" y="24"/>
                      <a:pt x="92" y="24"/>
                    </a:cubicBezTo>
                    <a:cubicBezTo>
                      <a:pt x="99" y="39"/>
                      <a:pt x="99" y="39"/>
                      <a:pt x="99" y="39"/>
                    </a:cubicBezTo>
                    <a:cubicBezTo>
                      <a:pt x="103" y="47"/>
                      <a:pt x="112" y="52"/>
                      <a:pt x="121" y="52"/>
                    </a:cubicBezTo>
                    <a:cubicBezTo>
                      <a:pt x="264" y="52"/>
                      <a:pt x="264" y="52"/>
                      <a:pt x="264" y="52"/>
                    </a:cubicBezTo>
                    <a:lnTo>
                      <a:pt x="264" y="203"/>
                    </a:lnTo>
                    <a:close/>
                  </a:path>
                </a:pathLst>
              </a:custGeom>
              <a:solidFill>
                <a:srgbClr val="3A486A"/>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grpSp>
      </p:grpSp>
      <p:sp>
        <p:nvSpPr>
          <p:cNvPr xmlns:c="http://schemas.openxmlformats.org/drawingml/2006/chart" xmlns:pic="http://schemas.openxmlformats.org/drawingml/2006/picture" xmlns:dgm="http://schemas.openxmlformats.org/drawingml/2006/diagram" id="302" name="Google Shape;302;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0" y="4748463"/>
            <a:ext cx="12192000" cy="2109537"/>
          </a:xfrm>
          <a:prstGeom prst="trapezoid">
            <a:avLst>
              <a:gd fmla="val 25000" name="adj"/>
            </a:avLst>
          </a:prstGeom>
          <a:solidFill>
            <a:schemeClr val="accen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cxnSp>
        <p:nvCxnSpPr>
          <p:cNvPr xmlns:c="http://schemas.openxmlformats.org/drawingml/2006/chart" xmlns:pic="http://schemas.openxmlformats.org/drawingml/2006/picture" xmlns:dgm="http://schemas.openxmlformats.org/drawingml/2006/diagram" id="303" name="Google Shape;303;p25"/>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7659119" y="5105258"/>
            <a:ext cx="0" cy="1323439"/>
          </a:xfrm>
          <a:prstGeom prst="straightConnector1">
            <a:avLst/>
          </a:prstGeom>
          <a:noFill/>
          <a:ln cap="flat" cmpd="sng" w="9525">
            <a:solidFill>
              <a:srgbClr val="AEB7CE"/>
            </a:solidFill>
            <a:prstDash val="solid"/>
            <a:miter lim="800000"/>
            <a:headEnd len="sm" type="none" w="sm"/>
            <a:tailEnd len="sm" type="none" w="sm"/>
          </a:ln>
        </p:spPr>
      </p:cxnSp>
      <p:sp>
        <p:nvSpPr>
          <p:cNvPr xmlns:c="http://schemas.openxmlformats.org/drawingml/2006/chart" xmlns:pic="http://schemas.openxmlformats.org/drawingml/2006/picture" xmlns:dgm="http://schemas.openxmlformats.org/drawingml/2006/diagram" id="304" name="Google Shape;304;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1165305" y="6517219"/>
            <a:ext cx="133814" cy="133814"/>
          </a:xfrm>
          <a:prstGeom prst="ellipse">
            <a:avLst/>
          </a:prstGeom>
          <a:solidFill>
            <a:srgbClr val="F0D9B0">
              <a:alpha val="60000"/>
            </a:srgbClr>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305" name="Google Shape;305;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1477540" y="6517219"/>
            <a:ext cx="133814" cy="133814"/>
          </a:xfrm>
          <a:prstGeom prst="ellipse">
            <a:avLst/>
          </a:prstGeom>
          <a:solidFill>
            <a:schemeClr val="accent2"/>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rgbClr val="F0D3A9"/>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306" name="Google Shape;306;p2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1789775" y="6517219"/>
            <a:ext cx="133814" cy="133814"/>
          </a:xfrm>
          <a:prstGeom prst="ellipse">
            <a:avLst/>
          </a:prstGeom>
          <a:solidFill>
            <a:srgbClr val="F0D9B0">
              <a:alpha val="60000"/>
            </a:srgbClr>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42"/>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43" name="Google Shape;43;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flipH="1">
            <a:off x="10929875" y="5016746"/>
            <a:ext cx="1262125" cy="1841254"/>
          </a:xfrm>
          <a:custGeom>
            <a:avLst/>
            <a:gdLst/>
            <a:ahLst/>
            <a:cxnLst/>
            <a:rect b="b" l="l" r="r" t="t"/>
            <a:pathLst>
              <a:path extrusionOk="0" h="3808132" w="2610360">
                <a:moveTo>
                  <a:pt x="0" y="0"/>
                </a:moveTo>
                <a:lnTo>
                  <a:pt x="0" y="3808132"/>
                </a:lnTo>
                <a:lnTo>
                  <a:pt x="2610360" y="3808132"/>
                </a:lnTo>
                <a:close/>
              </a:path>
            </a:pathLst>
          </a:custGeom>
          <a:solidFill>
            <a:schemeClr val="accen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28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45" name="Google Shape;45;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574318" y="381604"/>
            <a:ext cx="7943700" cy="845100"/>
          </a:xfrm>
          <a:prstGeom prst="parallelogram">
            <a:avLst>
              <a:gd fmla="val 68547" name="adj"/>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l" indent="0" lvl="0" marL="0" marR="0" rtl="0">
              <a:spcBef>
                <a:spcPts val="0"/>
              </a:spcBef>
              <a:spcAft>
                <a:spcPts val="0"/>
              </a:spcAft>
              <a:buNone/>
            </a:pPr>
            <a:r>
              <a:rPr lang="en-US" sz="2800">
                <a:solidFill>
                  <a:schemeClr val="accent1"/>
                </a:solidFill>
                <a:highlight>
                  <a:schemeClr val="lt1"/>
                </a:highlight>
                <a:uFillTx/>
                <a:latin typeface="Times New Roman"/>
                <a:ea typeface="Times New Roman"/>
                <a:cs typeface="Times New Roman"/>
                <a:sym typeface="Times New Roman"/>
              </a:rPr>
              <a:t>Introduction and Background</a:t>
            </a:r>
            <a:endParaRPr>
              <a:uFillTx/>
            </a:endParaRPr>
          </a:p>
        </p:txBody>
      </p:sp>
      <p:sp>
        <p:nvSpPr>
          <p:cNvPr xmlns:c="http://schemas.openxmlformats.org/drawingml/2006/chart" xmlns:pic="http://schemas.openxmlformats.org/drawingml/2006/picture" xmlns:dgm="http://schemas.openxmlformats.org/drawingml/2006/diagram" id="46" name="Google Shape;46;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9846129" y="363416"/>
            <a:ext cx="1171800" cy="863400"/>
          </a:xfrm>
          <a:prstGeom prst="parallelogram">
            <a:avLst>
              <a:gd fmla="val 68547" name="adj"/>
            </a:avLst>
          </a:prstGeom>
          <a:solidFill>
            <a:schemeClr val="accen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r>
              <a:rPr lang="en-US" sz="2800">
                <a:solidFill>
                  <a:schemeClr val="lt1"/>
                </a:solidFill>
                <a:uFillTx/>
                <a:latin typeface="Impact"/>
                <a:ea typeface="Impact"/>
                <a:cs typeface="Impact"/>
                <a:sym typeface="Impact"/>
              </a:rPr>
              <a:t>1</a:t>
            </a:r>
            <a:endParaRPr sz="2800">
              <a:solidFill>
                <a:schemeClr val="lt1"/>
              </a:solidFill>
              <a:uFillTx/>
              <a:latin typeface="Impact"/>
              <a:ea typeface="Impact"/>
              <a:cs typeface="Impact"/>
              <a:sym typeface="Impact"/>
            </a:endParaRPr>
          </a:p>
        </p:txBody>
      </p:sp>
      <p:sp>
        <p:nvSpPr>
          <p:cNvPr xmlns:c="http://schemas.openxmlformats.org/drawingml/2006/chart" xmlns:pic="http://schemas.openxmlformats.org/drawingml/2006/picture" xmlns:dgm="http://schemas.openxmlformats.org/drawingml/2006/diagram" id="47" name="Google Shape;47;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574318" y="1639219"/>
            <a:ext cx="7943700" cy="845100"/>
          </a:xfrm>
          <a:prstGeom prst="parallelogram">
            <a:avLst>
              <a:gd fmla="val 68547" name="adj"/>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l" indent="0" lvl="0" marL="0" marR="0" rtl="0">
              <a:spcBef>
                <a:spcPts val="0"/>
              </a:spcBef>
              <a:spcAft>
                <a:spcPts val="0"/>
              </a:spcAft>
              <a:buNone/>
            </a:pPr>
            <a:r>
              <a:rPr dirty="0" lang="en-US" sz="2800">
                <a:solidFill>
                  <a:schemeClr val="accent1"/>
                </a:solidFill>
                <a:uFillTx/>
                <a:latin typeface="Times New Roman"/>
                <a:ea typeface="Times New Roman"/>
                <a:cs typeface="Times New Roman"/>
                <a:sym typeface="Times New Roman"/>
              </a:rPr>
              <a:t>Feature Engineering and  </a:t>
            </a:r>
            <a:endParaRPr dirty="0">
              <a:uFillTx/>
            </a:endParaRPr>
          </a:p>
          <a:p>
            <a:pPr algn="l" indent="0" lvl="0" marL="0" marR="0" rtl="0">
              <a:spcBef>
                <a:spcPts val="0"/>
              </a:spcBef>
              <a:spcAft>
                <a:spcPts val="0"/>
              </a:spcAft>
              <a:buNone/>
            </a:pPr>
            <a:r>
              <a:rPr dirty="0" lang="en-US" sz="2800">
                <a:solidFill>
                  <a:schemeClr val="accent1"/>
                </a:solidFill>
                <a:uFillTx/>
                <a:latin typeface="Times New Roman"/>
                <a:ea typeface="Times New Roman"/>
                <a:cs typeface="Times New Roman"/>
                <a:sym typeface="Times New Roman"/>
              </a:rPr>
              <a:t>Exploratory Analysis</a:t>
            </a:r>
            <a:endParaRPr dirty="0">
              <a:uFillTx/>
            </a:endParaRPr>
          </a:p>
        </p:txBody>
      </p:sp>
      <p:sp>
        <p:nvSpPr>
          <p:cNvPr xmlns:c="http://schemas.openxmlformats.org/drawingml/2006/chart" xmlns:pic="http://schemas.openxmlformats.org/drawingml/2006/picture" xmlns:dgm="http://schemas.openxmlformats.org/drawingml/2006/diagram" id="48" name="Google Shape;48;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9846129" y="1621031"/>
            <a:ext cx="1171800" cy="863400"/>
          </a:xfrm>
          <a:prstGeom prst="parallelogram">
            <a:avLst>
              <a:gd fmla="val 68547" name="adj"/>
            </a:avLst>
          </a:prstGeom>
          <a:solidFill>
            <a:schemeClr val="accen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r>
              <a:rPr lang="en-US" sz="2800">
                <a:solidFill>
                  <a:schemeClr val="lt1"/>
                </a:solidFill>
                <a:uFillTx/>
                <a:latin typeface="Impact"/>
                <a:ea typeface="Impact"/>
                <a:cs typeface="Impact"/>
                <a:sym typeface="Impact"/>
              </a:rPr>
              <a:t>2</a:t>
            </a:r>
            <a:endParaRPr sz="2800">
              <a:solidFill>
                <a:schemeClr val="lt1"/>
              </a:solidFill>
              <a:uFillTx/>
              <a:latin typeface="Impact"/>
              <a:ea typeface="Impact"/>
              <a:cs typeface="Impact"/>
              <a:sym typeface="Impact"/>
            </a:endParaRPr>
          </a:p>
        </p:txBody>
      </p:sp>
      <p:sp>
        <p:nvSpPr>
          <p:cNvPr xmlns:c="http://schemas.openxmlformats.org/drawingml/2006/chart" xmlns:pic="http://schemas.openxmlformats.org/drawingml/2006/picture" xmlns:dgm="http://schemas.openxmlformats.org/drawingml/2006/diagram" id="49" name="Google Shape;49;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574318" y="2878646"/>
            <a:ext cx="7943700" cy="845100"/>
          </a:xfrm>
          <a:prstGeom prst="parallelogram">
            <a:avLst>
              <a:gd fmla="val 68547" name="adj"/>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l" indent="0" lvl="0" marL="0" marR="0" rtl="0">
              <a:spcBef>
                <a:spcPts val="0"/>
              </a:spcBef>
              <a:spcAft>
                <a:spcPts val="0"/>
              </a:spcAft>
              <a:buNone/>
            </a:pPr>
            <a:r>
              <a:rPr lang="en-US" sz="2800">
                <a:solidFill>
                  <a:schemeClr val="accent1"/>
                </a:solidFill>
                <a:highlight>
                  <a:schemeClr val="lt1"/>
                </a:highlight>
                <a:uFillTx/>
                <a:latin typeface="Times New Roman"/>
                <a:ea typeface="Times New Roman"/>
                <a:cs typeface="Times New Roman"/>
                <a:sym typeface="Times New Roman"/>
              </a:rPr>
              <a:t>Clustering Analysis</a:t>
            </a:r>
            <a:endParaRPr>
              <a:uFillTx/>
            </a:endParaRPr>
          </a:p>
        </p:txBody>
      </p:sp>
      <p:sp>
        <p:nvSpPr>
          <p:cNvPr xmlns:c="http://schemas.openxmlformats.org/drawingml/2006/chart" xmlns:pic="http://schemas.openxmlformats.org/drawingml/2006/picture" xmlns:dgm="http://schemas.openxmlformats.org/drawingml/2006/diagram" id="50" name="Google Shape;50;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9846129" y="2860458"/>
            <a:ext cx="1171800" cy="863400"/>
          </a:xfrm>
          <a:prstGeom prst="parallelogram">
            <a:avLst>
              <a:gd fmla="val 68547" name="adj"/>
            </a:avLst>
          </a:prstGeom>
          <a:solidFill>
            <a:schemeClr val="accen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r>
              <a:rPr lang="en-US" sz="2800">
                <a:solidFill>
                  <a:schemeClr val="lt1"/>
                </a:solidFill>
                <a:uFillTx/>
                <a:latin typeface="Impact"/>
                <a:ea typeface="Impact"/>
                <a:cs typeface="Impact"/>
                <a:sym typeface="Impact"/>
              </a:rPr>
              <a:t>3</a:t>
            </a:r>
            <a:endParaRPr sz="2800">
              <a:solidFill>
                <a:schemeClr val="lt1"/>
              </a:solidFill>
              <a:uFillTx/>
              <a:latin typeface="Impact"/>
              <a:ea typeface="Impact"/>
              <a:cs typeface="Impact"/>
              <a:sym typeface="Impact"/>
            </a:endParaRPr>
          </a:p>
        </p:txBody>
      </p:sp>
      <p:sp>
        <p:nvSpPr>
          <p:cNvPr xmlns:c="http://schemas.openxmlformats.org/drawingml/2006/chart" xmlns:pic="http://schemas.openxmlformats.org/drawingml/2006/picture" xmlns:dgm="http://schemas.openxmlformats.org/drawingml/2006/diagram" id="51" name="Google Shape;51;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574318" y="4198973"/>
            <a:ext cx="7943700" cy="845100"/>
          </a:xfrm>
          <a:prstGeom prst="parallelogram">
            <a:avLst>
              <a:gd fmla="val 68547" name="adj"/>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l" indent="0" lvl="0" marL="0" marR="0" rtl="0">
              <a:spcBef>
                <a:spcPts val="0"/>
              </a:spcBef>
              <a:spcAft>
                <a:spcPts val="0"/>
              </a:spcAft>
              <a:buNone/>
            </a:pPr>
            <a:r>
              <a:rPr lang="en-US" sz="2800">
                <a:solidFill>
                  <a:schemeClr val="accent1"/>
                </a:solidFill>
                <a:highlight>
                  <a:schemeClr val="lt1"/>
                </a:highlight>
                <a:uFillTx/>
                <a:latin typeface="Times New Roman"/>
                <a:ea typeface="Times New Roman"/>
                <a:cs typeface="Times New Roman"/>
                <a:sym typeface="Times New Roman"/>
              </a:rPr>
              <a:t>Prediction and Comparison</a:t>
            </a:r>
            <a:endParaRPr>
              <a:uFillTx/>
            </a:endParaRPr>
          </a:p>
        </p:txBody>
      </p:sp>
      <p:sp>
        <p:nvSpPr>
          <p:cNvPr xmlns:c="http://schemas.openxmlformats.org/drawingml/2006/chart" xmlns:pic="http://schemas.openxmlformats.org/drawingml/2006/picture" xmlns:dgm="http://schemas.openxmlformats.org/drawingml/2006/diagram" id="52" name="Google Shape;52;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9846129" y="4180785"/>
            <a:ext cx="1171800" cy="863400"/>
          </a:xfrm>
          <a:prstGeom prst="parallelogram">
            <a:avLst>
              <a:gd fmla="val 68547" name="adj"/>
            </a:avLst>
          </a:prstGeom>
          <a:solidFill>
            <a:schemeClr val="accen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r>
              <a:rPr lang="en-US" sz="2800">
                <a:solidFill>
                  <a:schemeClr val="lt1"/>
                </a:solidFill>
                <a:uFillTx/>
                <a:latin typeface="Impact"/>
                <a:ea typeface="Impact"/>
                <a:cs typeface="Impact"/>
                <a:sym typeface="Impact"/>
              </a:rPr>
              <a:t>4</a:t>
            </a:r>
            <a:endParaRPr sz="2800">
              <a:solidFill>
                <a:schemeClr val="lt1"/>
              </a:solidFill>
              <a:uFillTx/>
              <a:latin typeface="Impact"/>
              <a:ea typeface="Impact"/>
              <a:cs typeface="Impact"/>
              <a:sym typeface="Impact"/>
            </a:endParaRPr>
          </a:p>
        </p:txBody>
      </p:sp>
      <p:sp>
        <p:nvSpPr>
          <p:cNvPr xmlns:c="http://schemas.openxmlformats.org/drawingml/2006/chart" xmlns:pic="http://schemas.openxmlformats.org/drawingml/2006/picture" xmlns:dgm="http://schemas.openxmlformats.org/drawingml/2006/diagram" id="53" name="Google Shape;53;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574318" y="5479460"/>
            <a:ext cx="7943700" cy="845100"/>
          </a:xfrm>
          <a:prstGeom prst="parallelogram">
            <a:avLst>
              <a:gd fmla="val 68547" name="adj"/>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l" indent="0" lvl="0" marL="0" marR="0" rtl="0">
              <a:spcBef>
                <a:spcPts val="0"/>
              </a:spcBef>
              <a:spcAft>
                <a:spcPts val="0"/>
              </a:spcAft>
              <a:buNone/>
            </a:pPr>
            <a:r>
              <a:rPr lang="en-US" sz="2800">
                <a:solidFill>
                  <a:schemeClr val="accent1"/>
                </a:solidFill>
                <a:highlight>
                  <a:schemeClr val="lt1"/>
                </a:highlight>
                <a:uFillTx/>
                <a:latin typeface="Times New Roman"/>
                <a:ea typeface="Times New Roman"/>
                <a:cs typeface="Times New Roman"/>
                <a:sym typeface="Times New Roman"/>
              </a:rPr>
              <a:t>Conclusion and Recommendation</a:t>
            </a:r>
            <a:endParaRPr>
              <a:uFillTx/>
            </a:endParaRPr>
          </a:p>
        </p:txBody>
      </p:sp>
      <p:sp>
        <p:nvSpPr>
          <p:cNvPr xmlns:c="http://schemas.openxmlformats.org/drawingml/2006/chart" xmlns:pic="http://schemas.openxmlformats.org/drawingml/2006/picture" xmlns:dgm="http://schemas.openxmlformats.org/drawingml/2006/diagram" id="54" name="Google Shape;54;p8"/>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9846129" y="5461272"/>
            <a:ext cx="1171800" cy="863400"/>
          </a:xfrm>
          <a:prstGeom prst="parallelogram">
            <a:avLst>
              <a:gd fmla="val 68547" name="adj"/>
            </a:avLst>
          </a:prstGeom>
          <a:solidFill>
            <a:schemeClr val="accen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r>
              <a:rPr lang="en-US" sz="2800">
                <a:solidFill>
                  <a:schemeClr val="lt1"/>
                </a:solidFill>
                <a:uFillTx/>
                <a:latin typeface="Impact"/>
                <a:ea typeface="Impact"/>
                <a:cs typeface="Impact"/>
                <a:sym typeface="Impact"/>
              </a:rPr>
              <a:t>5</a:t>
            </a:r>
            <a:endParaRPr sz="2800">
              <a:solidFill>
                <a:schemeClr val="lt1"/>
              </a:solidFill>
              <a:uFillTx/>
              <a:latin typeface="Impact"/>
              <a:ea typeface="Impact"/>
              <a:cs typeface="Impact"/>
              <a:sym typeface="Impact"/>
            </a:endParaRPr>
          </a:p>
        </p:txBody>
      </p:sp>
      <p:sp>
        <p:nvSpPr>
          <p:cNvPr xmlns:c="http://schemas.openxmlformats.org/drawingml/2006/chart" xmlns:pic="http://schemas.openxmlformats.org/drawingml/2006/picture" xmlns:dgm="http://schemas.openxmlformats.org/drawingml/2006/diagram" id="55" name="Google Shape;55;p8"/>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0119481"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dirty="0" lang="en-US" sz="4400">
                <a:solidFill>
                  <a:schemeClr val="accent1"/>
                </a:solidFill>
                <a:uFillTx/>
                <a:latin typeface="Times New Roman"/>
                <a:ea typeface="Times New Roman"/>
                <a:cs typeface="Times New Roman"/>
                <a:sym typeface="Times New Roman"/>
              </a:rPr>
              <a:t>Agenda</a:t>
            </a:r>
            <a:endParaRPr dirty="0">
              <a:uFillTx/>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6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61" name="Google Shape;61;p9"/>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62" name="Google Shape;62;p9"/>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0119481"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Introduction/Background</a:t>
            </a:r>
            <a:endParaRPr>
              <a:uFillTx/>
            </a:endParaRPr>
          </a:p>
        </p:txBody>
      </p:sp>
      <p:sp>
        <p:nvSpPr>
          <p:cNvPr xmlns:c="http://schemas.openxmlformats.org/drawingml/2006/chart" xmlns:pic="http://schemas.openxmlformats.org/drawingml/2006/picture" xmlns:dgm="http://schemas.openxmlformats.org/drawingml/2006/diagram" id="63" name="Google Shape;63;p9"/>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0" y="1147000"/>
            <a:ext cx="11529600" cy="24324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317500" lvl="0" marL="457200" marR="0" rtl="0">
              <a:lnSpc>
                <a:spcPct val="115000"/>
              </a:lnSpc>
              <a:spcBef>
                <a:spcPts val="0"/>
              </a:spcBef>
              <a:spcAft>
                <a:spcPts val="0"/>
              </a:spcAft>
              <a:buClr>
                <a:srgbClr val="333333"/>
              </a:buClr>
              <a:buSzPts val="1400"/>
              <a:buFont typeface="Merriweather"/>
              <a:buChar char="●"/>
            </a:pPr>
            <a:r>
              <a:rPr dirty="0" lang="en-US" sz="2000">
                <a:solidFill>
                  <a:schemeClr val="accent1"/>
                </a:solidFill>
                <a:uFillTx/>
                <a:latin typeface="Times New Roman"/>
                <a:ea typeface="Times New Roman"/>
                <a:cs typeface="Times New Roman"/>
                <a:sym typeface="Times New Roman"/>
              </a:rPr>
              <a:t>Readmission rate to hospital is used as a measure of the quality of a hospital because a high proportion of readmissions should be preventable if the preceding care is adequate. </a:t>
            </a:r>
            <a:endParaRPr dirty="0">
              <a:uFillTx/>
            </a:endParaRPr>
          </a:p>
          <a:p>
            <a:pPr algn="l" indent="0" lvl="0" marL="139700" marR="0" rtl="0">
              <a:lnSpc>
                <a:spcPct val="115000"/>
              </a:lnSpc>
              <a:spcBef>
                <a:spcPts val="0"/>
              </a:spcBef>
              <a:spcAft>
                <a:spcPts val="0"/>
              </a:spcAft>
              <a:buClr>
                <a:srgbClr val="333333"/>
              </a:buClr>
              <a:buSzPts val="1400"/>
              <a:buFont typeface="Arial"/>
              <a:buNone/>
            </a:pPr>
            <a:endParaRPr dirty="0" sz="2000">
              <a:solidFill>
                <a:schemeClr val="accent1"/>
              </a:solidFill>
              <a:uFillTx/>
              <a:latin typeface="Times New Roman"/>
              <a:ea typeface="Times New Roman"/>
              <a:cs typeface="Times New Roman"/>
              <a:sym typeface="Times New Roman"/>
            </a:endParaRPr>
          </a:p>
          <a:p>
            <a:pPr algn="l" indent="-317500" lvl="0" marL="457200" marR="0" rtl="0">
              <a:lnSpc>
                <a:spcPct val="115000"/>
              </a:lnSpc>
              <a:spcBef>
                <a:spcPts val="0"/>
              </a:spcBef>
              <a:spcAft>
                <a:spcPts val="0"/>
              </a:spcAft>
              <a:buClr>
                <a:srgbClr val="333333"/>
              </a:buClr>
              <a:buSzPts val="1400"/>
              <a:buFont typeface="Merriweather"/>
              <a:buChar char="●"/>
            </a:pPr>
            <a:r>
              <a:rPr dirty="0" lang="en-US" sz="2000">
                <a:solidFill>
                  <a:schemeClr val="accent1"/>
                </a:solidFill>
                <a:uFillTx/>
                <a:latin typeface="Times New Roman"/>
                <a:ea typeface="Times New Roman"/>
                <a:cs typeface="Times New Roman"/>
                <a:sym typeface="Times New Roman"/>
              </a:rPr>
              <a:t>Readmission rate is crucial for HealthCare, Insurance as well as drug development companies.</a:t>
            </a:r>
            <a:endParaRPr dirty="0">
              <a:uFillTx/>
            </a:endParaRPr>
          </a:p>
          <a:p>
            <a:pPr algn="l" indent="0" lvl="0" marL="139700" marR="0" rtl="0">
              <a:lnSpc>
                <a:spcPct val="115000"/>
              </a:lnSpc>
              <a:spcBef>
                <a:spcPts val="0"/>
              </a:spcBef>
              <a:spcAft>
                <a:spcPts val="0"/>
              </a:spcAft>
              <a:buClr>
                <a:srgbClr val="333333"/>
              </a:buClr>
              <a:buSzPts val="1400"/>
              <a:buFont typeface="Arial"/>
              <a:buNone/>
            </a:pPr>
            <a:endParaRPr dirty="0" sz="2000">
              <a:solidFill>
                <a:schemeClr val="accent1"/>
              </a:solidFill>
              <a:uFillTx/>
              <a:latin typeface="Times New Roman"/>
              <a:ea typeface="Times New Roman"/>
              <a:cs typeface="Times New Roman"/>
              <a:sym typeface="Times New Roman"/>
            </a:endParaRPr>
          </a:p>
          <a:p>
            <a:pPr algn="l" indent="-317500" lvl="0" marL="457200" marR="0" rtl="0">
              <a:lnSpc>
                <a:spcPct val="115000"/>
              </a:lnSpc>
              <a:spcBef>
                <a:spcPts val="0"/>
              </a:spcBef>
              <a:spcAft>
                <a:spcPts val="0"/>
              </a:spcAft>
              <a:buClr>
                <a:srgbClr val="333333"/>
              </a:buClr>
              <a:buSzPts val="1400"/>
              <a:buFont typeface="Merriweather"/>
              <a:buChar char="●"/>
            </a:pPr>
            <a:r>
              <a:rPr dirty="0" lang="en-US" sz="2000">
                <a:solidFill>
                  <a:schemeClr val="accent1"/>
                </a:solidFill>
                <a:uFillTx/>
                <a:latin typeface="Times New Roman"/>
                <a:ea typeface="Times New Roman"/>
                <a:cs typeface="Times New Roman"/>
                <a:sym typeface="Times New Roman"/>
              </a:rPr>
              <a:t>The high prevalence of Diabetes makes it a common comorbid condition in hospitalized patients.</a:t>
            </a:r>
            <a:endParaRPr dirty="0">
              <a:uFillTx/>
            </a:endParaRPr>
          </a:p>
          <a:p>
            <a:pPr algn="l" indent="0" lvl="0" marL="0" marR="0" rtl="0">
              <a:lnSpc>
                <a:spcPct val="115000"/>
              </a:lnSpc>
              <a:spcBef>
                <a:spcPts val="0"/>
              </a:spcBef>
              <a:spcAft>
                <a:spcPts val="0"/>
              </a:spcAft>
              <a:buNone/>
            </a:pPr>
            <a:endParaRPr dirty="0">
              <a:uFillTx/>
            </a:endParaRPr>
          </a:p>
        </p:txBody>
      </p:sp>
      <p:pic>
        <p:nvPicPr>
          <p:cNvPr xmlns:c="http://schemas.openxmlformats.org/drawingml/2006/chart" xmlns:pic="http://schemas.openxmlformats.org/drawingml/2006/picture" xmlns:dgm="http://schemas.openxmlformats.org/drawingml/2006/diagram" id="64" name="Google Shape;64;p9"/>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7249875" y="3702975"/>
            <a:ext cx="4748651" cy="2752850"/>
          </a:xfrm>
          <a:prstGeom prst="rect">
            <a:avLst/>
          </a:prstGeom>
          <a:noFill/>
          <a:ln>
            <a:noFill/>
          </a:ln>
        </p:spPr>
      </p:pic>
      <p:sp>
        <p:nvSpPr>
          <p:cNvPr xmlns:c="http://schemas.openxmlformats.org/drawingml/2006/chart" xmlns:pic="http://schemas.openxmlformats.org/drawingml/2006/picture" xmlns:dgm="http://schemas.openxmlformats.org/drawingml/2006/diagram" id="65" name="Google Shape;65;p9"/>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0" y="3579400"/>
            <a:ext cx="6984900" cy="3000000"/>
          </a:xfrm>
          <a:prstGeom prst="rect">
            <a:avLst/>
          </a:prstGeom>
          <a:noFill/>
          <a:ln>
            <a:noFill/>
          </a:ln>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p>
            <a:pPr indent="-317500" lvl="0" marL="457200" rtl="0">
              <a:lnSpc>
                <a:spcPct val="115000"/>
              </a:lnSpc>
              <a:spcBef>
                <a:spcPts val="0"/>
              </a:spcBef>
              <a:spcAft>
                <a:spcPts val="0"/>
              </a:spcAft>
              <a:buClr>
                <a:srgbClr val="333333"/>
              </a:buClr>
              <a:buSzPts val="1400"/>
              <a:buFont typeface="Merriweather"/>
              <a:buChar char="●"/>
            </a:pPr>
            <a:r>
              <a:rPr dirty="0" lang="en-US" sz="2000">
                <a:solidFill>
                  <a:schemeClr val="accent1"/>
                </a:solidFill>
                <a:uFillTx/>
                <a:latin typeface="Times New Roman"/>
                <a:ea typeface="Times New Roman"/>
                <a:cs typeface="Times New Roman"/>
                <a:sym typeface="Times New Roman"/>
              </a:rPr>
              <a:t>30-day readmission rates for hospitalized patients with Diabetes are reported to be much higher than for all hospitalized patients.</a:t>
            </a:r>
            <a:endParaRPr dirty="0">
              <a:uFillTx/>
            </a:endParaRPr>
          </a:p>
          <a:p>
            <a:pPr indent="0" lvl="0" marL="139700" rtl="0">
              <a:lnSpc>
                <a:spcPct val="115000"/>
              </a:lnSpc>
              <a:spcBef>
                <a:spcPts val="0"/>
              </a:spcBef>
              <a:spcAft>
                <a:spcPts val="0"/>
              </a:spcAft>
              <a:buNone/>
            </a:pPr>
            <a:endParaRPr dirty="0" sz="2000">
              <a:solidFill>
                <a:schemeClr val="accent1"/>
              </a:solidFill>
              <a:uFillTx/>
              <a:latin typeface="Times New Roman"/>
              <a:ea typeface="Times New Roman"/>
              <a:cs typeface="Times New Roman"/>
              <a:sym typeface="Times New Roman"/>
            </a:endParaRPr>
          </a:p>
          <a:p>
            <a:pPr indent="-317500" lvl="0" marL="457200" rtl="0">
              <a:lnSpc>
                <a:spcPct val="115000"/>
              </a:lnSpc>
              <a:spcBef>
                <a:spcPts val="0"/>
              </a:spcBef>
              <a:spcAft>
                <a:spcPts val="0"/>
              </a:spcAft>
              <a:buClr>
                <a:srgbClr val="333333"/>
              </a:buClr>
              <a:buSzPts val="1400"/>
              <a:buFont typeface="Merriweather"/>
              <a:buChar char="●"/>
            </a:pPr>
            <a:r>
              <a:rPr b="1" dirty="0" lang="en-US" sz="2000">
                <a:solidFill>
                  <a:schemeClr val="accent1"/>
                </a:solidFill>
                <a:uFillTx/>
                <a:latin typeface="Times New Roman"/>
                <a:ea typeface="Times New Roman"/>
                <a:cs typeface="Times New Roman"/>
                <a:sym typeface="Times New Roman"/>
              </a:rPr>
              <a:t>Our dataset contains more than 100,000 in-patient (admitted to hospital) diabetic encounter during 10 years (1999-2008) of clinical care at 130 US hospitals and integrated delivery networks. </a:t>
            </a:r>
            <a:endParaRPr dirty="0">
              <a:uFillTx/>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6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grpSp>
        <p:nvGrpSpPr>
          <p:cNvPr xmlns:c="http://schemas.openxmlformats.org/drawingml/2006/chart" xmlns:pic="http://schemas.openxmlformats.org/drawingml/2006/picture" xmlns:dgm="http://schemas.openxmlformats.org/drawingml/2006/diagram" id="70" name="Google Shape;70;p1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514874" y="1875690"/>
            <a:ext cx="3820655" cy="3637662"/>
            <a:chOff x="3614546" y="967483"/>
            <a:chExt cx="4942972" cy="4945897"/>
          </a:xfrm>
        </p:grpSpPr>
        <p:grpSp>
          <p:nvGrpSpPr>
            <p:cNvPr xmlns:c="http://schemas.openxmlformats.org/drawingml/2006/chart" xmlns:pic="http://schemas.openxmlformats.org/drawingml/2006/picture" xmlns:dgm="http://schemas.openxmlformats.org/drawingml/2006/diagram" id="71" name="Google Shape;71;p1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3614546" y="967483"/>
              <a:ext cx="4942972" cy="4945897"/>
              <a:chOff x="3614546" y="967483"/>
              <a:chExt cx="4942972" cy="4945897"/>
            </a:xfrm>
          </p:grpSpPr>
          <p:sp>
            <p:nvSpPr>
              <p:cNvPr xmlns:c="http://schemas.openxmlformats.org/drawingml/2006/chart" xmlns:pic="http://schemas.openxmlformats.org/drawingml/2006/picture" xmlns:dgm="http://schemas.openxmlformats.org/drawingml/2006/diagram" id="72" name="Google Shape;72;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634483" y="967483"/>
                <a:ext cx="4923035" cy="4923035"/>
              </a:xfrm>
              <a:prstGeom prst="ellipse">
                <a:avLst/>
              </a:prstGeom>
              <a:blipFill rotWithShape="1">
                <a:blip r:embed="rId3"/>
                <a:stretch>
                  <a:fillRect/>
                </a:stretch>
              </a:blip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73" name="Google Shape;73;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614546" y="990345"/>
                <a:ext cx="4923035" cy="4923035"/>
              </a:xfrm>
              <a:prstGeom prst="ellipse">
                <a:avLst/>
              </a:prstGeom>
              <a:solidFill>
                <a:schemeClr val="accent1">
                  <a:alpha val="69803"/>
                </a:schemeClr>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r>
                  <a:rPr lang="en-US" sz="4800">
                    <a:solidFill>
                      <a:schemeClr val="accent2"/>
                    </a:solidFill>
                    <a:uFillTx/>
                    <a:latin typeface="Times New Roman"/>
                    <a:ea typeface="Times New Roman"/>
                    <a:cs typeface="Times New Roman"/>
                    <a:sym typeface="Times New Roman"/>
                  </a:rPr>
                  <a:t>Main Questions?</a:t>
                </a:r>
                <a:endParaRPr sz="4800">
                  <a:solidFill>
                    <a:schemeClr val="accent2"/>
                  </a:solidFill>
                  <a:uFillTx/>
                  <a:latin typeface="Times New Roman"/>
                  <a:ea typeface="Times New Roman"/>
                  <a:cs typeface="Times New Roman"/>
                  <a:sym typeface="Times New Roman"/>
                </a:endParaRPr>
              </a:p>
            </p:txBody>
          </p:sp>
        </p:grpSp>
        <p:grpSp>
          <p:nvGrpSpPr>
            <p:cNvPr xmlns:c="http://schemas.openxmlformats.org/drawingml/2006/chart" xmlns:pic="http://schemas.openxmlformats.org/drawingml/2006/picture" xmlns:dgm="http://schemas.openxmlformats.org/drawingml/2006/diagram" id="74" name="Google Shape;74;p1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6029400" y="1260391"/>
              <a:ext cx="133200" cy="4328579"/>
              <a:chOff x="6065437" y="1279503"/>
              <a:chExt cx="133200" cy="4328579"/>
            </a:xfrm>
          </p:grpSpPr>
          <p:sp>
            <p:nvSpPr>
              <p:cNvPr xmlns:c="http://schemas.openxmlformats.org/drawingml/2006/chart" xmlns:pic="http://schemas.openxmlformats.org/drawingml/2006/picture" xmlns:dgm="http://schemas.openxmlformats.org/drawingml/2006/diagram" id="75" name="Google Shape;75;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065437" y="1279503"/>
                <a:ext cx="133200" cy="133200"/>
              </a:xfrm>
              <a:prstGeom prst="ellipse">
                <a:avLst/>
              </a:prstGeom>
              <a:solidFill>
                <a:schemeClr val="accent2"/>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76" name="Google Shape;76;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065437" y="5474882"/>
                <a:ext cx="133200" cy="133200"/>
              </a:xfrm>
              <a:prstGeom prst="ellipse">
                <a:avLst/>
              </a:prstGeom>
              <a:solidFill>
                <a:schemeClr val="accent2"/>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grpSp>
          <p:nvGrpSpPr>
            <p:cNvPr xmlns:c="http://schemas.openxmlformats.org/drawingml/2006/chart" xmlns:pic="http://schemas.openxmlformats.org/drawingml/2006/picture" xmlns:dgm="http://schemas.openxmlformats.org/drawingml/2006/diagram" id="77" name="Google Shape;77;p1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3895665" y="3358080"/>
              <a:ext cx="4400670" cy="133200"/>
              <a:chOff x="3922508" y="3358080"/>
              <a:chExt cx="4400670" cy="133200"/>
            </a:xfrm>
          </p:grpSpPr>
          <p:sp>
            <p:nvSpPr>
              <p:cNvPr xmlns:c="http://schemas.openxmlformats.org/drawingml/2006/chart" xmlns:pic="http://schemas.openxmlformats.org/drawingml/2006/picture" xmlns:dgm="http://schemas.openxmlformats.org/drawingml/2006/diagram" id="78" name="Google Shape;78;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8189978" y="3358080"/>
                <a:ext cx="133200" cy="133200"/>
              </a:xfrm>
              <a:prstGeom prst="ellipse">
                <a:avLst/>
              </a:prstGeom>
              <a:solidFill>
                <a:schemeClr val="accent2"/>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79" name="Google Shape;79;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922508" y="3358080"/>
                <a:ext cx="133200" cy="133200"/>
              </a:xfrm>
              <a:prstGeom prst="ellipse">
                <a:avLst/>
              </a:prstGeom>
              <a:solidFill>
                <a:schemeClr val="accent2"/>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grpSp>
      <p:grpSp>
        <p:nvGrpSpPr>
          <p:cNvPr xmlns:c="http://schemas.openxmlformats.org/drawingml/2006/chart" xmlns:pic="http://schemas.openxmlformats.org/drawingml/2006/picture" xmlns:dgm="http://schemas.openxmlformats.org/drawingml/2006/diagram" id="80" name="Google Shape;80;p1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5061857" y="1098780"/>
            <a:ext cx="5976257" cy="2452723"/>
            <a:chOff x="-663488" y="4435800"/>
            <a:chExt cx="5976257" cy="2400225"/>
          </a:xfrm>
        </p:grpSpPr>
        <p:sp>
          <p:nvSpPr>
            <p:cNvPr xmlns:c="http://schemas.openxmlformats.org/drawingml/2006/chart" xmlns:pic="http://schemas.openxmlformats.org/drawingml/2006/picture" xmlns:dgm="http://schemas.openxmlformats.org/drawingml/2006/diagram" id="81" name="Google Shape;81;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63488" y="4435800"/>
              <a:ext cx="5976257" cy="2400225"/>
            </a:xfrm>
            <a:prstGeom prst="rect">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nvGrpSpPr>
            <p:cNvPr xmlns:c="http://schemas.openxmlformats.org/drawingml/2006/chart" xmlns:pic="http://schemas.openxmlformats.org/drawingml/2006/picture" xmlns:dgm="http://schemas.openxmlformats.org/drawingml/2006/diagram" id="82" name="Google Shape;82;p1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4207676" y="4869543"/>
              <a:ext cx="880947" cy="880947"/>
              <a:chOff x="4207676" y="4855158"/>
              <a:chExt cx="880947" cy="880947"/>
            </a:xfrm>
          </p:grpSpPr>
          <p:sp>
            <p:nvSpPr>
              <p:cNvPr xmlns:c="http://schemas.openxmlformats.org/drawingml/2006/chart" xmlns:pic="http://schemas.openxmlformats.org/drawingml/2006/picture" xmlns:dgm="http://schemas.openxmlformats.org/drawingml/2006/diagram" id="83" name="Google Shape;83;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207676" y="4855158"/>
                <a:ext cx="880947" cy="880947"/>
              </a:xfrm>
              <a:prstGeom prst="ellipse">
                <a:avLst/>
              </a:prstGeom>
              <a:solidFill>
                <a:schemeClr val="lt1"/>
              </a:solidFill>
              <a:ln>
                <a:noFill/>
              </a:ln>
              <a:effectLst>
                <a:outerShdw algn="tl" blurRad="190500" dir="2700000" dist="889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84" name="Google Shape;84;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269007" y="4916489"/>
                <a:ext cx="758283" cy="758283"/>
              </a:xfrm>
              <a:prstGeom prst="ellipse">
                <a:avLst/>
              </a:prstGeom>
              <a:solidFill>
                <a:srgbClr val="455273"/>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4400">
                  <a:solidFill>
                    <a:srgbClr val="F0D3A9"/>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85" name="Google Shape;85;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725142" y="5128148"/>
                <a:ext cx="9525" cy="0"/>
              </a:xfrm>
              <a:custGeom>
                <a:avLst/>
                <a:gdLst/>
                <a:ahLst/>
                <a:cxnLst/>
                <a:rect b="b" l="l" r="r" t="t"/>
                <a:pathLst>
                  <a:path extrusionOk="0" h="120000" w="6">
                    <a:moveTo>
                      <a:pt x="0" y="0"/>
                    </a:moveTo>
                    <a:lnTo>
                      <a:pt x="6" y="0"/>
                    </a:lnTo>
                    <a:lnTo>
                      <a:pt x="0" y="0"/>
                    </a:lnTo>
                    <a:close/>
                  </a:path>
                </a:pathLst>
              </a:custGeom>
              <a:solidFill>
                <a:srgbClr val="F0D3A9"/>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cxnSp>
            <p:nvCxnSpPr>
              <p:cNvPr xmlns:c="http://schemas.openxmlformats.org/drawingml/2006/chart" xmlns:pic="http://schemas.openxmlformats.org/drawingml/2006/picture" xmlns:dgm="http://schemas.openxmlformats.org/drawingml/2006/diagram" id="86" name="Google Shape;86;p10"/>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4725142" y="5128148"/>
                <a:ext cx="9525" cy="0"/>
              </a:xfrm>
              <a:prstGeom prst="straightConnector1">
                <a:avLst/>
              </a:prstGeom>
              <a:noFill/>
              <a:ln>
                <a:noFill/>
              </a:ln>
            </p:spPr>
          </p:cxnSp>
          <p:sp>
            <p:nvSpPr>
              <p:cNvPr xmlns:c="http://schemas.openxmlformats.org/drawingml/2006/chart" xmlns:pic="http://schemas.openxmlformats.org/drawingml/2006/picture" xmlns:dgm="http://schemas.openxmlformats.org/drawingml/2006/diagram" id="87" name="Google Shape;87;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545754" y="5128148"/>
                <a:ext cx="204788" cy="334963"/>
              </a:xfrm>
              <a:custGeom>
                <a:avLst/>
                <a:gdLst/>
                <a:ahLst/>
                <a:cxnLst/>
                <a:rect b="b" l="l" r="r" t="t"/>
                <a:pathLst>
                  <a:path extrusionOk="0" h="289" w="176">
                    <a:moveTo>
                      <a:pt x="155" y="0"/>
                    </a:moveTo>
                    <a:cubicBezTo>
                      <a:pt x="22" y="0"/>
                      <a:pt x="22" y="0"/>
                      <a:pt x="22" y="0"/>
                    </a:cubicBezTo>
                    <a:cubicBezTo>
                      <a:pt x="10" y="0"/>
                      <a:pt x="0" y="9"/>
                      <a:pt x="0" y="21"/>
                    </a:cubicBezTo>
                    <a:cubicBezTo>
                      <a:pt x="0" y="267"/>
                      <a:pt x="0" y="267"/>
                      <a:pt x="0" y="267"/>
                    </a:cubicBezTo>
                    <a:cubicBezTo>
                      <a:pt x="0" y="279"/>
                      <a:pt x="10" y="289"/>
                      <a:pt x="22" y="289"/>
                    </a:cubicBezTo>
                    <a:cubicBezTo>
                      <a:pt x="155" y="289"/>
                      <a:pt x="155" y="289"/>
                      <a:pt x="155" y="289"/>
                    </a:cubicBezTo>
                    <a:cubicBezTo>
                      <a:pt x="167" y="289"/>
                      <a:pt x="176" y="279"/>
                      <a:pt x="176" y="267"/>
                    </a:cubicBezTo>
                    <a:cubicBezTo>
                      <a:pt x="176" y="21"/>
                      <a:pt x="176" y="21"/>
                      <a:pt x="176" y="21"/>
                    </a:cubicBezTo>
                    <a:cubicBezTo>
                      <a:pt x="176" y="9"/>
                      <a:pt x="167" y="0"/>
                      <a:pt x="155" y="0"/>
                    </a:cubicBezTo>
                    <a:close/>
                    <a:moveTo>
                      <a:pt x="88" y="274"/>
                    </a:moveTo>
                    <a:cubicBezTo>
                      <a:pt x="81" y="274"/>
                      <a:pt x="75" y="268"/>
                      <a:pt x="75" y="261"/>
                    </a:cubicBezTo>
                    <a:cubicBezTo>
                      <a:pt x="75" y="253"/>
                      <a:pt x="81" y="247"/>
                      <a:pt x="88" y="247"/>
                    </a:cubicBezTo>
                    <a:cubicBezTo>
                      <a:pt x="96" y="247"/>
                      <a:pt x="102" y="253"/>
                      <a:pt x="102" y="261"/>
                    </a:cubicBezTo>
                    <a:cubicBezTo>
                      <a:pt x="102" y="268"/>
                      <a:pt x="96" y="274"/>
                      <a:pt x="88" y="274"/>
                    </a:cubicBezTo>
                    <a:close/>
                    <a:moveTo>
                      <a:pt x="160" y="233"/>
                    </a:moveTo>
                    <a:cubicBezTo>
                      <a:pt x="16" y="233"/>
                      <a:pt x="16" y="233"/>
                      <a:pt x="16" y="233"/>
                    </a:cubicBezTo>
                    <a:cubicBezTo>
                      <a:pt x="16" y="56"/>
                      <a:pt x="16" y="56"/>
                      <a:pt x="16" y="56"/>
                    </a:cubicBezTo>
                    <a:cubicBezTo>
                      <a:pt x="160" y="56"/>
                      <a:pt x="160" y="56"/>
                      <a:pt x="160" y="56"/>
                    </a:cubicBezTo>
                    <a:lnTo>
                      <a:pt x="160" y="233"/>
                    </a:lnTo>
                    <a:close/>
                  </a:path>
                </a:pathLst>
              </a:custGeom>
              <a:solidFill>
                <a:srgbClr val="F0D3A9"/>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grpSp>
      </p:grpSp>
      <p:grpSp>
        <p:nvGrpSpPr>
          <p:cNvPr xmlns:c="http://schemas.openxmlformats.org/drawingml/2006/chart" xmlns:pic="http://schemas.openxmlformats.org/drawingml/2006/picture" xmlns:dgm="http://schemas.openxmlformats.org/drawingml/2006/diagram" id="88" name="Google Shape;88;p1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5061861" y="3885912"/>
            <a:ext cx="5976257" cy="2751955"/>
            <a:chOff x="5905754" y="4305171"/>
            <a:chExt cx="5976257" cy="2671984"/>
          </a:xfrm>
        </p:grpSpPr>
        <p:sp>
          <p:nvSpPr>
            <p:cNvPr xmlns:c="http://schemas.openxmlformats.org/drawingml/2006/chart" xmlns:pic="http://schemas.openxmlformats.org/drawingml/2006/picture" xmlns:dgm="http://schemas.openxmlformats.org/drawingml/2006/diagram" id="89" name="Google Shape;89;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5905754" y="4305171"/>
              <a:ext cx="5976257" cy="2671984"/>
            </a:xfrm>
            <a:prstGeom prst="rect">
              <a:avLst/>
            </a:prstGeom>
            <a:solidFill>
              <a:schemeClr val="lt1"/>
            </a:solidFill>
            <a:ln>
              <a:noFill/>
            </a:ln>
            <a:effectLst>
              <a:outerShdw algn="tl" blurRad="254000" dir="2700000" dist="1016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grpSp>
          <p:nvGrpSpPr>
            <p:cNvPr xmlns:c="http://schemas.openxmlformats.org/drawingml/2006/chart" xmlns:pic="http://schemas.openxmlformats.org/drawingml/2006/picture" xmlns:dgm="http://schemas.openxmlformats.org/drawingml/2006/diagram" id="90" name="Google Shape;90;p1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6206637" y="4869543"/>
              <a:ext cx="1280716" cy="880947"/>
              <a:chOff x="6206637" y="4855158"/>
              <a:chExt cx="1280716" cy="880947"/>
            </a:xfrm>
          </p:grpSpPr>
          <p:sp>
            <p:nvSpPr>
              <p:cNvPr xmlns:c="http://schemas.openxmlformats.org/drawingml/2006/chart" xmlns:pic="http://schemas.openxmlformats.org/drawingml/2006/picture" xmlns:dgm="http://schemas.openxmlformats.org/drawingml/2006/diagram" id="91" name="Google Shape;91;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206637" y="4855158"/>
                <a:ext cx="880947" cy="880947"/>
              </a:xfrm>
              <a:prstGeom prst="ellipse">
                <a:avLst/>
              </a:prstGeom>
              <a:solidFill>
                <a:schemeClr val="lt1"/>
              </a:solidFill>
              <a:ln>
                <a:noFill/>
              </a:ln>
              <a:effectLst>
                <a:outerShdw algn="tl" blurRad="190500" dir="2700000" dist="88900" rotWithShape="0">
                  <a:srgbClr val="000000">
                    <a:alpha val="44705"/>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92" name="Google Shape;92;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267968" y="4916489"/>
                <a:ext cx="758283" cy="758284"/>
              </a:xfrm>
              <a:prstGeom prst="ellipse">
                <a:avLst/>
              </a:prstGeom>
              <a:solidFill>
                <a:srgbClr val="455273"/>
              </a:solidFill>
              <a:ln>
                <a:noFill/>
              </a:ln>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4400">
                  <a:solidFill>
                    <a:srgbClr val="F0D3A9"/>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93" name="Google Shape;93;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6528133" y="5128148"/>
                <a:ext cx="219075" cy="334963"/>
              </a:xfrm>
              <a:custGeom>
                <a:avLst/>
                <a:gdLst/>
                <a:ahLst/>
                <a:cxnLst/>
                <a:rect b="b" l="l" r="r" t="t"/>
                <a:pathLst>
                  <a:path extrusionOk="0" h="289" w="190">
                    <a:moveTo>
                      <a:pt x="177" y="0"/>
                    </a:moveTo>
                    <a:cubicBezTo>
                      <a:pt x="14" y="0"/>
                      <a:pt x="14" y="0"/>
                      <a:pt x="14" y="0"/>
                    </a:cubicBezTo>
                    <a:cubicBezTo>
                      <a:pt x="6" y="0"/>
                      <a:pt x="0" y="7"/>
                      <a:pt x="0" y="14"/>
                    </a:cubicBezTo>
                    <a:cubicBezTo>
                      <a:pt x="0" y="275"/>
                      <a:pt x="0" y="275"/>
                      <a:pt x="0" y="275"/>
                    </a:cubicBezTo>
                    <a:cubicBezTo>
                      <a:pt x="0" y="282"/>
                      <a:pt x="6" y="289"/>
                      <a:pt x="14" y="289"/>
                    </a:cubicBezTo>
                    <a:cubicBezTo>
                      <a:pt x="177" y="289"/>
                      <a:pt x="177" y="289"/>
                      <a:pt x="177" y="289"/>
                    </a:cubicBezTo>
                    <a:cubicBezTo>
                      <a:pt x="184" y="289"/>
                      <a:pt x="190" y="282"/>
                      <a:pt x="190" y="275"/>
                    </a:cubicBezTo>
                    <a:cubicBezTo>
                      <a:pt x="190" y="14"/>
                      <a:pt x="190" y="14"/>
                      <a:pt x="190" y="14"/>
                    </a:cubicBezTo>
                    <a:cubicBezTo>
                      <a:pt x="190" y="7"/>
                      <a:pt x="184" y="0"/>
                      <a:pt x="177" y="0"/>
                    </a:cubicBezTo>
                    <a:close/>
                    <a:moveTo>
                      <a:pt x="95" y="265"/>
                    </a:moveTo>
                    <a:cubicBezTo>
                      <a:pt x="64" y="265"/>
                      <a:pt x="38" y="240"/>
                      <a:pt x="38" y="208"/>
                    </a:cubicBezTo>
                    <a:cubicBezTo>
                      <a:pt x="38" y="177"/>
                      <a:pt x="64" y="151"/>
                      <a:pt x="95" y="151"/>
                    </a:cubicBezTo>
                    <a:cubicBezTo>
                      <a:pt x="127" y="151"/>
                      <a:pt x="152" y="177"/>
                      <a:pt x="152" y="208"/>
                    </a:cubicBezTo>
                    <a:cubicBezTo>
                      <a:pt x="152" y="240"/>
                      <a:pt x="127" y="265"/>
                      <a:pt x="95" y="265"/>
                    </a:cubicBezTo>
                    <a:close/>
                    <a:moveTo>
                      <a:pt x="161" y="117"/>
                    </a:moveTo>
                    <a:cubicBezTo>
                      <a:pt x="161" y="121"/>
                      <a:pt x="158" y="124"/>
                      <a:pt x="154" y="124"/>
                    </a:cubicBezTo>
                    <a:cubicBezTo>
                      <a:pt x="36" y="124"/>
                      <a:pt x="36" y="124"/>
                      <a:pt x="36" y="124"/>
                    </a:cubicBezTo>
                    <a:cubicBezTo>
                      <a:pt x="33" y="124"/>
                      <a:pt x="29" y="121"/>
                      <a:pt x="29" y="117"/>
                    </a:cubicBezTo>
                    <a:cubicBezTo>
                      <a:pt x="29" y="34"/>
                      <a:pt x="29" y="34"/>
                      <a:pt x="29" y="34"/>
                    </a:cubicBezTo>
                    <a:cubicBezTo>
                      <a:pt x="29" y="30"/>
                      <a:pt x="33" y="27"/>
                      <a:pt x="36" y="27"/>
                    </a:cubicBezTo>
                    <a:cubicBezTo>
                      <a:pt x="154" y="27"/>
                      <a:pt x="154" y="27"/>
                      <a:pt x="154" y="27"/>
                    </a:cubicBezTo>
                    <a:cubicBezTo>
                      <a:pt x="158" y="27"/>
                      <a:pt x="161" y="30"/>
                      <a:pt x="161" y="34"/>
                    </a:cubicBezTo>
                    <a:lnTo>
                      <a:pt x="161" y="117"/>
                    </a:lnTo>
                    <a:close/>
                  </a:path>
                </a:pathLst>
              </a:custGeom>
              <a:solidFill>
                <a:srgbClr val="F0D3A9"/>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94" name="Google Shape;94;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7439728" y="5355819"/>
                <a:ext cx="47625" cy="49213"/>
              </a:xfrm>
              <a:prstGeom prst="ellipse">
                <a:avLst/>
              </a:prstGeom>
              <a:solidFill>
                <a:srgbClr val="F0D3A9"/>
              </a:solid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endParaRPr sz="1900">
                  <a:solidFill>
                    <a:schemeClr val="dk1"/>
                  </a:solidFill>
                  <a:uFillTx/>
                  <a:latin typeface="Arial"/>
                  <a:ea typeface="Arial"/>
                  <a:cs typeface="Arial"/>
                  <a:sym typeface="Arial"/>
                </a:endParaRPr>
              </a:p>
            </p:txBody>
          </p:sp>
        </p:grpSp>
      </p:grpSp>
      <p:sp>
        <p:nvSpPr>
          <p:cNvPr xmlns:c="http://schemas.openxmlformats.org/drawingml/2006/chart" xmlns:pic="http://schemas.openxmlformats.org/drawingml/2006/picture" xmlns:dgm="http://schemas.openxmlformats.org/drawingml/2006/diagram" id="95" name="Google Shape;95;p10"/>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5323114" y="1607103"/>
            <a:ext cx="4365727" cy="1200329"/>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2400">
                <a:solidFill>
                  <a:schemeClr val="accent1"/>
                </a:solidFill>
                <a:uFillTx/>
                <a:latin typeface="Arial"/>
                <a:ea typeface="Arial"/>
                <a:cs typeface="Arial"/>
                <a:sym typeface="Arial"/>
              </a:rPr>
              <a:t>Analyze and determine factors that are most effective in predicting readmissions?</a:t>
            </a:r>
            <a:endParaRPr sz="2400">
              <a:solidFill>
                <a:schemeClr val="accen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96" name="Google Shape;96;p10"/>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6454044" y="4288948"/>
            <a:ext cx="4221600" cy="19389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dirty="0" lang="en-US" sz="2400">
                <a:solidFill>
                  <a:schemeClr val="accent1"/>
                </a:solidFill>
                <a:uFillTx/>
                <a:latin typeface="Arial"/>
                <a:ea typeface="Arial"/>
                <a:cs typeface="Arial"/>
                <a:sym typeface="Arial"/>
              </a:rPr>
              <a:t>To develop and validate a tool that predicts 30 day readmission risk of hospitalized patients with diabetes</a:t>
            </a:r>
            <a:endParaRPr dirty="0" sz="2400">
              <a:solidFill>
                <a:schemeClr val="accen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97" name="Google Shape;97;p10"/>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98" name="Google Shape;98;p10"/>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0119481"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Introduction- Case Study</a:t>
            </a:r>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03"/>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04" name="Google Shape;104;p11"/>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330805" y="1166787"/>
            <a:ext cx="7670196" cy="53277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lnSpc>
                <a:spcPct val="115000"/>
              </a:lnSpc>
              <a:spcBef>
                <a:spcPts val="0"/>
              </a:spcBef>
              <a:spcAft>
                <a:spcPts val="0"/>
              </a:spcAft>
              <a:buNone/>
            </a:pPr>
            <a:r>
              <a:rPr dirty="0" lang="en-US" sz="2200">
                <a:solidFill>
                  <a:schemeClr val="accent1"/>
                </a:solidFill>
                <a:uFillTx/>
                <a:latin typeface="Times New Roman"/>
                <a:ea typeface="Times New Roman"/>
                <a:cs typeface="Times New Roman"/>
                <a:sym typeface="Times New Roman"/>
              </a:rPr>
              <a:t>The dataset contains 50 features representing patient encounters: </a:t>
            </a:r>
            <a:endParaRPr dirty="0">
              <a:uFillTx/>
            </a:endParaRPr>
          </a:p>
          <a:p>
            <a:pPr algn="l" indent="-317500" lvl="0" marL="457200" marR="0" rtl="0">
              <a:lnSpc>
                <a:spcPct val="115000"/>
              </a:lnSpc>
              <a:spcBef>
                <a:spcPts val="1600"/>
              </a:spcBef>
              <a:spcAft>
                <a:spcPts val="0"/>
              </a:spcAft>
              <a:buClr>
                <a:srgbClr val="333333"/>
              </a:buClr>
              <a:buSzPts val="1400"/>
              <a:buFont typeface="Times New Roman"/>
              <a:buChar char="●"/>
            </a:pPr>
            <a:r>
              <a:rPr b="1" dirty="0" lang="en-US" sz="2200">
                <a:solidFill>
                  <a:schemeClr val="accent1"/>
                </a:solidFill>
                <a:uFillTx/>
                <a:latin typeface="Times New Roman"/>
                <a:ea typeface="Times New Roman"/>
                <a:cs typeface="Times New Roman"/>
                <a:sym typeface="Times New Roman"/>
              </a:rPr>
              <a:t>Patient Demographics</a:t>
            </a:r>
            <a:r>
              <a:rPr dirty="0" lang="en-US" sz="2200">
                <a:solidFill>
                  <a:schemeClr val="accent1"/>
                </a:solidFill>
                <a:uFillTx/>
                <a:latin typeface="Times New Roman"/>
                <a:ea typeface="Times New Roman"/>
                <a:cs typeface="Times New Roman"/>
                <a:sym typeface="Times New Roman"/>
              </a:rPr>
              <a:t> : race, gender, age...</a:t>
            </a:r>
            <a:endParaRPr dirty="0">
              <a:uFillTx/>
            </a:endParaRPr>
          </a:p>
          <a:p>
            <a:pPr algn="l" indent="-317500" lvl="0" marL="457200" marR="0" rtl="0">
              <a:lnSpc>
                <a:spcPct val="115000"/>
              </a:lnSpc>
              <a:spcBef>
                <a:spcPts val="0"/>
              </a:spcBef>
              <a:spcAft>
                <a:spcPts val="0"/>
              </a:spcAft>
              <a:buClr>
                <a:srgbClr val="333333"/>
              </a:buClr>
              <a:buSzPts val="1400"/>
              <a:buFont typeface="Times New Roman"/>
              <a:buChar char="●"/>
            </a:pPr>
            <a:r>
              <a:rPr b="1" dirty="0" lang="en-US" sz="2200">
                <a:solidFill>
                  <a:schemeClr val="accent1"/>
                </a:solidFill>
                <a:uFillTx/>
                <a:latin typeface="Times New Roman"/>
                <a:ea typeface="Times New Roman"/>
                <a:cs typeface="Times New Roman"/>
                <a:sym typeface="Times New Roman"/>
              </a:rPr>
              <a:t>Admission and discharge details</a:t>
            </a:r>
            <a:r>
              <a:rPr dirty="0" lang="en-US" sz="2200">
                <a:solidFill>
                  <a:schemeClr val="accent1"/>
                </a:solidFill>
                <a:uFillTx/>
                <a:latin typeface="Times New Roman"/>
                <a:ea typeface="Times New Roman"/>
                <a:cs typeface="Times New Roman"/>
                <a:sym typeface="Times New Roman"/>
              </a:rPr>
              <a:t>: </a:t>
            </a:r>
            <a:endParaRPr dirty="0">
              <a:uFillTx/>
            </a:endParaRPr>
          </a:p>
          <a:p>
            <a:pPr algn="l" indent="-317500" lvl="1" marL="914400" marR="0" rtl="0">
              <a:lnSpc>
                <a:spcPct val="115000"/>
              </a:lnSpc>
              <a:spcBef>
                <a:spcPts val="0"/>
              </a:spcBef>
              <a:spcAft>
                <a:spcPts val="0"/>
              </a:spcAft>
              <a:buClr>
                <a:srgbClr val="333333"/>
              </a:buClr>
              <a:buSzPts val="1400"/>
              <a:buFont typeface="Merriweather"/>
              <a:buChar char="○"/>
            </a:pPr>
            <a:r>
              <a:rPr b="0" cap="none" dirty="0" i="0" lang="en-US" strike="noStrike" sz="2200" u="none">
                <a:solidFill>
                  <a:schemeClr val="accent1"/>
                </a:solidFill>
                <a:uFillTx/>
                <a:latin typeface="Times New Roman"/>
                <a:ea typeface="Times New Roman"/>
                <a:cs typeface="Times New Roman"/>
                <a:sym typeface="Times New Roman"/>
              </a:rPr>
              <a:t>Where and how the patient was admitted</a:t>
            </a:r>
            <a:endParaRPr dirty="0">
              <a:uFillTx/>
            </a:endParaRPr>
          </a:p>
          <a:p>
            <a:pPr algn="l" indent="-317500" lvl="1" marL="914400" marR="0" rtl="0">
              <a:lnSpc>
                <a:spcPct val="115000"/>
              </a:lnSpc>
              <a:spcBef>
                <a:spcPts val="0"/>
              </a:spcBef>
              <a:spcAft>
                <a:spcPts val="0"/>
              </a:spcAft>
              <a:buClr>
                <a:srgbClr val="333333"/>
              </a:buClr>
              <a:buSzPts val="1400"/>
              <a:buFont typeface="Merriweather"/>
              <a:buChar char="○"/>
            </a:pPr>
            <a:r>
              <a:rPr b="0" cap="none" dirty="0" i="0" lang="en-US" strike="noStrike" sz="2200" u="none">
                <a:solidFill>
                  <a:schemeClr val="accent1"/>
                </a:solidFill>
                <a:uFillTx/>
                <a:latin typeface="Times New Roman"/>
                <a:ea typeface="Times New Roman"/>
                <a:cs typeface="Times New Roman"/>
                <a:sym typeface="Times New Roman"/>
              </a:rPr>
              <a:t>Where the patient was discharged to</a:t>
            </a:r>
            <a:endParaRPr dirty="0">
              <a:uFillTx/>
            </a:endParaRPr>
          </a:p>
          <a:p>
            <a:pPr algn="l" indent="-317500" lvl="0" marL="457200" marR="0" rtl="0">
              <a:lnSpc>
                <a:spcPct val="115000"/>
              </a:lnSpc>
              <a:spcBef>
                <a:spcPts val="0"/>
              </a:spcBef>
              <a:spcAft>
                <a:spcPts val="0"/>
              </a:spcAft>
              <a:buClr>
                <a:srgbClr val="333333"/>
              </a:buClr>
              <a:buSzPts val="1400"/>
              <a:buFont typeface="Times New Roman"/>
              <a:buChar char="●"/>
            </a:pPr>
            <a:r>
              <a:rPr b="1" dirty="0" lang="en-US" sz="2200">
                <a:solidFill>
                  <a:schemeClr val="accent1"/>
                </a:solidFill>
                <a:uFillTx/>
                <a:latin typeface="Times New Roman"/>
                <a:ea typeface="Times New Roman"/>
                <a:cs typeface="Times New Roman"/>
                <a:sym typeface="Times New Roman"/>
              </a:rPr>
              <a:t>Treatments, procedures </a:t>
            </a:r>
            <a:r>
              <a:rPr dirty="0" lang="en-US" sz="2200">
                <a:solidFill>
                  <a:schemeClr val="accent1"/>
                </a:solidFill>
                <a:uFillTx/>
                <a:latin typeface="Times New Roman"/>
                <a:ea typeface="Times New Roman"/>
                <a:cs typeface="Times New Roman"/>
                <a:sym typeface="Times New Roman"/>
              </a:rPr>
              <a:t>and days in the facilities:  </a:t>
            </a:r>
            <a:endParaRPr dirty="0">
              <a:uFillTx/>
            </a:endParaRPr>
          </a:p>
          <a:p>
            <a:pPr algn="l" indent="-317500" lvl="1" marL="914400" marR="0" rtl="0">
              <a:lnSpc>
                <a:spcPct val="115000"/>
              </a:lnSpc>
              <a:spcBef>
                <a:spcPts val="0"/>
              </a:spcBef>
              <a:spcAft>
                <a:spcPts val="0"/>
              </a:spcAft>
              <a:buClr>
                <a:srgbClr val="333333"/>
              </a:buClr>
              <a:buSzPts val="1400"/>
              <a:buFont typeface="Merriweather"/>
              <a:buChar char="○"/>
            </a:pPr>
            <a:r>
              <a:rPr b="0" cap="none" dirty="0" i="0" lang="en-US" strike="noStrike" sz="2200" u="none">
                <a:solidFill>
                  <a:schemeClr val="accent1"/>
                </a:solidFill>
                <a:uFillTx/>
                <a:latin typeface="Times New Roman"/>
                <a:ea typeface="Times New Roman"/>
                <a:cs typeface="Times New Roman"/>
                <a:sym typeface="Times New Roman"/>
              </a:rPr>
              <a:t># of days in each type of facilities</a:t>
            </a:r>
            <a:endParaRPr dirty="0">
              <a:uFillTx/>
            </a:endParaRPr>
          </a:p>
          <a:p>
            <a:pPr algn="l" indent="-317500" lvl="1" marL="914400" marR="0" rtl="0">
              <a:lnSpc>
                <a:spcPct val="115000"/>
              </a:lnSpc>
              <a:spcBef>
                <a:spcPts val="0"/>
              </a:spcBef>
              <a:spcAft>
                <a:spcPts val="0"/>
              </a:spcAft>
              <a:buClr>
                <a:srgbClr val="333333"/>
              </a:buClr>
              <a:buSzPts val="1400"/>
              <a:buFont typeface="Merriweather"/>
              <a:buChar char="○"/>
            </a:pPr>
            <a:r>
              <a:rPr b="0" cap="none" dirty="0" i="0" lang="en-US" strike="noStrike" sz="2200" u="none">
                <a:solidFill>
                  <a:schemeClr val="accent1"/>
                </a:solidFill>
                <a:uFillTx/>
                <a:latin typeface="Times New Roman"/>
                <a:ea typeface="Times New Roman"/>
                <a:cs typeface="Times New Roman"/>
                <a:sym typeface="Times New Roman"/>
              </a:rPr>
              <a:t># of lab tests and procedures done...</a:t>
            </a:r>
            <a:endParaRPr dirty="0">
              <a:uFillTx/>
            </a:endParaRPr>
          </a:p>
          <a:p>
            <a:pPr algn="l" indent="-317500" lvl="0" marL="457200" marR="0" rtl="0">
              <a:lnSpc>
                <a:spcPct val="115000"/>
              </a:lnSpc>
              <a:spcBef>
                <a:spcPts val="0"/>
              </a:spcBef>
              <a:spcAft>
                <a:spcPts val="0"/>
              </a:spcAft>
              <a:buClr>
                <a:srgbClr val="333333"/>
              </a:buClr>
              <a:buSzPts val="1400"/>
              <a:buFont typeface="Times New Roman"/>
              <a:buChar char="●"/>
            </a:pPr>
            <a:r>
              <a:rPr b="1" dirty="0" lang="en-US" sz="2200">
                <a:solidFill>
                  <a:schemeClr val="accent1"/>
                </a:solidFill>
                <a:uFillTx/>
                <a:latin typeface="Times New Roman"/>
                <a:ea typeface="Times New Roman"/>
                <a:cs typeface="Times New Roman"/>
                <a:sym typeface="Times New Roman"/>
              </a:rPr>
              <a:t>Three primary diagnoses</a:t>
            </a:r>
            <a:r>
              <a:rPr dirty="0" lang="en-US" sz="2200">
                <a:solidFill>
                  <a:schemeClr val="accent1"/>
                </a:solidFill>
                <a:uFillTx/>
                <a:latin typeface="Times New Roman"/>
                <a:ea typeface="Times New Roman"/>
                <a:cs typeface="Times New Roman"/>
                <a:sym typeface="Times New Roman"/>
              </a:rPr>
              <a:t>, coded as Medical Diagnosis Codes</a:t>
            </a:r>
            <a:endParaRPr dirty="0">
              <a:uFillTx/>
            </a:endParaRPr>
          </a:p>
          <a:p>
            <a:pPr algn="l" indent="-317500" lvl="0" marL="457200" marR="0" rtl="0">
              <a:lnSpc>
                <a:spcPct val="115000"/>
              </a:lnSpc>
              <a:spcBef>
                <a:spcPts val="0"/>
              </a:spcBef>
              <a:spcAft>
                <a:spcPts val="0"/>
              </a:spcAft>
              <a:buClr>
                <a:srgbClr val="333333"/>
              </a:buClr>
              <a:buSzPts val="1400"/>
              <a:buFont typeface="Times New Roman"/>
              <a:buChar char="●"/>
            </a:pPr>
            <a:r>
              <a:rPr b="1" dirty="0" lang="en-US" sz="2200">
                <a:solidFill>
                  <a:schemeClr val="accent1"/>
                </a:solidFill>
                <a:uFillTx/>
                <a:latin typeface="Times New Roman"/>
                <a:ea typeface="Times New Roman"/>
                <a:cs typeface="Times New Roman"/>
                <a:sym typeface="Times New Roman"/>
              </a:rPr>
              <a:t>Laboratory test r</a:t>
            </a:r>
            <a:r>
              <a:rPr dirty="0" lang="en-US" sz="2200">
                <a:solidFill>
                  <a:schemeClr val="accent1"/>
                </a:solidFill>
                <a:uFillTx/>
                <a:latin typeface="Times New Roman"/>
                <a:ea typeface="Times New Roman"/>
                <a:cs typeface="Times New Roman"/>
                <a:sym typeface="Times New Roman"/>
              </a:rPr>
              <a:t>esults: A1c Test, Glucose Serum Test</a:t>
            </a:r>
            <a:endParaRPr dirty="0">
              <a:uFillTx/>
            </a:endParaRPr>
          </a:p>
          <a:p>
            <a:pPr algn="l" indent="-317500" lvl="0" marL="457200" marR="0" rtl="0">
              <a:lnSpc>
                <a:spcPct val="115000"/>
              </a:lnSpc>
              <a:spcBef>
                <a:spcPts val="0"/>
              </a:spcBef>
              <a:spcAft>
                <a:spcPts val="0"/>
              </a:spcAft>
              <a:buClr>
                <a:srgbClr val="333333"/>
              </a:buClr>
              <a:buSzPts val="1400"/>
              <a:buFont typeface="Times New Roman"/>
              <a:buChar char="●"/>
            </a:pPr>
            <a:r>
              <a:rPr b="1" dirty="0" lang="en-US" sz="2200">
                <a:solidFill>
                  <a:schemeClr val="accent1"/>
                </a:solidFill>
                <a:uFillTx/>
                <a:latin typeface="Times New Roman"/>
                <a:ea typeface="Times New Roman"/>
                <a:cs typeface="Times New Roman"/>
                <a:sym typeface="Times New Roman"/>
              </a:rPr>
              <a:t>22 Medicines</a:t>
            </a:r>
            <a:r>
              <a:rPr dirty="0" lang="en-US" sz="2200">
                <a:solidFill>
                  <a:schemeClr val="accent1"/>
                </a:solidFill>
                <a:uFillTx/>
                <a:latin typeface="Times New Roman"/>
                <a:ea typeface="Times New Roman"/>
                <a:cs typeface="Times New Roman"/>
                <a:sym typeface="Times New Roman"/>
              </a:rPr>
              <a:t> and # of medicine changes.</a:t>
            </a:r>
            <a:endParaRPr dirty="0">
              <a:uFillTx/>
            </a:endParaRPr>
          </a:p>
          <a:p>
            <a:pPr algn="l" indent="-317500" lvl="0" marL="457200" marR="0" rtl="0">
              <a:lnSpc>
                <a:spcPct val="115000"/>
              </a:lnSpc>
              <a:spcBef>
                <a:spcPts val="0"/>
              </a:spcBef>
              <a:spcAft>
                <a:spcPts val="0"/>
              </a:spcAft>
              <a:buClr>
                <a:srgbClr val="333333"/>
              </a:buClr>
              <a:buSzPts val="1400"/>
              <a:buFont typeface="Times New Roman"/>
              <a:buChar char="●"/>
            </a:pPr>
            <a:r>
              <a:rPr b="1" dirty="0" lang="en-US" sz="2200">
                <a:solidFill>
                  <a:schemeClr val="accent1"/>
                </a:solidFill>
                <a:uFillTx/>
                <a:latin typeface="Times New Roman"/>
                <a:ea typeface="Times New Roman"/>
                <a:cs typeface="Times New Roman"/>
                <a:sym typeface="Times New Roman"/>
              </a:rPr>
              <a:t>Response Variable</a:t>
            </a:r>
            <a:r>
              <a:rPr dirty="0" lang="en-US" sz="2200">
                <a:solidFill>
                  <a:schemeClr val="accent1"/>
                </a:solidFill>
                <a:uFillTx/>
                <a:latin typeface="Times New Roman"/>
                <a:ea typeface="Times New Roman"/>
                <a:cs typeface="Times New Roman"/>
                <a:sym typeface="Times New Roman"/>
              </a:rPr>
              <a:t>: readmission</a:t>
            </a:r>
            <a:endParaRPr dirty="0">
              <a:uFillTx/>
            </a:endParaRPr>
          </a:p>
        </p:txBody>
      </p:sp>
      <p:pic>
        <p:nvPicPr>
          <p:cNvPr xmlns:c="http://schemas.openxmlformats.org/drawingml/2006/chart" xmlns:pic="http://schemas.openxmlformats.org/drawingml/2006/picture" xmlns:dgm="http://schemas.openxmlformats.org/drawingml/2006/diagram" id="105" name="Google Shape;105;p11"/>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r="8791"/>
          <a:stretch/>
        </p:blipFill>
        <p:spPr xmlns:c="http://schemas.openxmlformats.org/drawingml/2006/chart" xmlns:pic="http://schemas.openxmlformats.org/drawingml/2006/picture" xmlns:dgm="http://schemas.openxmlformats.org/drawingml/2006/diagram">
          <a:xfrm>
            <a:off x="7705877" y="2563586"/>
            <a:ext cx="4065813" cy="3930942"/>
          </a:xfrm>
          <a:prstGeom prst="rect">
            <a:avLst/>
          </a:prstGeom>
          <a:noFill/>
          <a:ln>
            <a:noFill/>
          </a:ln>
        </p:spPr>
      </p:pic>
      <p:sp>
        <p:nvSpPr>
          <p:cNvPr xmlns:c="http://schemas.openxmlformats.org/drawingml/2006/chart" xmlns:pic="http://schemas.openxmlformats.org/drawingml/2006/picture" xmlns:dgm="http://schemas.openxmlformats.org/drawingml/2006/diagram" id="106" name="Google Shape;106;p11"/>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07" name="Google Shape;107;p11"/>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0119481"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Introduction Data</a:t>
            </a:r>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12"/>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13" name="Google Shape;113;p12"/>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0" y="1173075"/>
            <a:ext cx="10984800" cy="52098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317500" lvl="0" marL="457200" marR="0" rtl="0">
              <a:lnSpc>
                <a:spcPct val="100000"/>
              </a:lnSpc>
              <a:spcBef>
                <a:spcPts val="0"/>
              </a:spcBef>
              <a:spcAft>
                <a:spcPts val="0"/>
              </a:spcAft>
              <a:buClr>
                <a:srgbClr val="333333"/>
              </a:buClr>
              <a:buSzPts val="1400"/>
              <a:buFont typeface="Merriweather"/>
              <a:buChar char="●"/>
            </a:pPr>
            <a:r>
              <a:rPr b="1" dirty="0" lang="en-US" sz="2000">
                <a:solidFill>
                  <a:schemeClr val="accent1"/>
                </a:solidFill>
                <a:uFillTx/>
                <a:latin typeface="Times New Roman"/>
                <a:ea typeface="Times New Roman"/>
                <a:cs typeface="Times New Roman"/>
                <a:sym typeface="Times New Roman"/>
              </a:rPr>
              <a:t>Missing Values: </a:t>
            </a:r>
            <a:endParaRPr dirty="0">
              <a:uFillTx/>
            </a:endParaRPr>
          </a:p>
          <a:p>
            <a:pPr algn="l" indent="-317500" lvl="1" marL="914400" marR="0" rtl="0">
              <a:lnSpc>
                <a:spcPct val="100000"/>
              </a:lnSpc>
              <a:spcBef>
                <a:spcPts val="0"/>
              </a:spcBef>
              <a:spcAft>
                <a:spcPts val="0"/>
              </a:spcAft>
              <a:buClr>
                <a:srgbClr val="333333"/>
              </a:buClr>
              <a:buSzPts val="1400"/>
              <a:buFont typeface="Merriweather"/>
              <a:buChar char="○"/>
            </a:pPr>
            <a:r>
              <a:rPr b="0" cap="none" dirty="0" i="0" lang="en-US" strike="noStrike" sz="2000" u="none">
                <a:solidFill>
                  <a:schemeClr val="accent1"/>
                </a:solidFill>
                <a:uFillTx/>
                <a:latin typeface="Times New Roman"/>
                <a:ea typeface="Times New Roman"/>
                <a:cs typeface="Times New Roman"/>
                <a:sym typeface="Times New Roman"/>
              </a:rPr>
              <a:t>Fill in with Modes: Race (2% missing )</a:t>
            </a:r>
            <a:endParaRPr dirty="0">
              <a:uFillTx/>
            </a:endParaRPr>
          </a:p>
          <a:p>
            <a:pPr algn="l" indent="-317500" lvl="1" marL="914400" marR="0" rtl="0">
              <a:lnSpc>
                <a:spcPct val="100000"/>
              </a:lnSpc>
              <a:spcBef>
                <a:spcPts val="0"/>
              </a:spcBef>
              <a:spcAft>
                <a:spcPts val="0"/>
              </a:spcAft>
              <a:buClr>
                <a:srgbClr val="333333"/>
              </a:buClr>
              <a:buSzPts val="1400"/>
              <a:buFont typeface="Merriweather"/>
              <a:buChar char="○"/>
            </a:pPr>
            <a:r>
              <a:rPr b="0" cap="none" dirty="0" i="0" lang="en-US" strike="noStrike" sz="2000" u="none">
                <a:solidFill>
                  <a:schemeClr val="accent1"/>
                </a:solidFill>
                <a:uFillTx/>
                <a:latin typeface="Times New Roman"/>
                <a:ea typeface="Times New Roman"/>
                <a:cs typeface="Times New Roman"/>
                <a:sym typeface="Times New Roman"/>
              </a:rPr>
              <a:t>Fill in depending on other variable value: Payer code (53% missing)</a:t>
            </a:r>
            <a:endParaRPr dirty="0">
              <a:uFillTx/>
            </a:endParaRPr>
          </a:p>
          <a:p>
            <a:pPr algn="l" indent="-317500" lvl="1" marL="914400" marR="0" rtl="0">
              <a:lnSpc>
                <a:spcPct val="100000"/>
              </a:lnSpc>
              <a:spcBef>
                <a:spcPts val="0"/>
              </a:spcBef>
              <a:spcAft>
                <a:spcPts val="0"/>
              </a:spcAft>
              <a:buClr>
                <a:srgbClr val="333333"/>
              </a:buClr>
              <a:buSzPts val="1400"/>
              <a:buFont typeface="Merriweather"/>
              <a:buChar char="○"/>
            </a:pPr>
            <a:r>
              <a:rPr b="0" cap="none" dirty="0" i="0" lang="en-US" strike="noStrike" sz="2000" u="none">
                <a:solidFill>
                  <a:schemeClr val="accent1"/>
                </a:solidFill>
                <a:uFillTx/>
                <a:latin typeface="Times New Roman"/>
                <a:ea typeface="Times New Roman"/>
                <a:cs typeface="Times New Roman"/>
                <a:sym typeface="Times New Roman"/>
              </a:rPr>
              <a:t>Delete: Weight (97% missing); Medical specialty (52% missing)...</a:t>
            </a:r>
            <a:endParaRPr dirty="0">
              <a:uFillTx/>
            </a:endParaRPr>
          </a:p>
          <a:p>
            <a:pPr algn="l" indent="0" lvl="0" marL="914400" marR="0" rtl="0">
              <a:lnSpc>
                <a:spcPct val="100000"/>
              </a:lnSpc>
              <a:spcBef>
                <a:spcPts val="0"/>
              </a:spcBef>
              <a:spcAft>
                <a:spcPts val="0"/>
              </a:spcAft>
              <a:buClr>
                <a:schemeClr val="dk1"/>
              </a:buClr>
              <a:buSzPts val="2000"/>
              <a:buFont typeface="Arial"/>
              <a:buNone/>
            </a:pPr>
            <a:endParaRPr dirty="0" sz="2000">
              <a:solidFill>
                <a:schemeClr val="accent1"/>
              </a:solidFill>
              <a:uFillTx/>
              <a:latin typeface="Times New Roman"/>
              <a:ea typeface="Times New Roman"/>
              <a:cs typeface="Times New Roman"/>
              <a:sym typeface="Times New Roman"/>
            </a:endParaRPr>
          </a:p>
          <a:p>
            <a:pPr algn="l" indent="-317500" lvl="0" marL="457200" marR="0" rtl="0">
              <a:lnSpc>
                <a:spcPct val="100000"/>
              </a:lnSpc>
              <a:spcBef>
                <a:spcPts val="0"/>
              </a:spcBef>
              <a:spcAft>
                <a:spcPts val="0"/>
              </a:spcAft>
              <a:buClr>
                <a:srgbClr val="333333"/>
              </a:buClr>
              <a:buSzPts val="1400"/>
              <a:buFont typeface="Merriweather"/>
              <a:buChar char="●"/>
            </a:pPr>
            <a:r>
              <a:rPr b="1" dirty="0" lang="en-US" sz="2000">
                <a:solidFill>
                  <a:schemeClr val="accent1"/>
                </a:solidFill>
                <a:uFillTx/>
                <a:latin typeface="Times New Roman"/>
                <a:ea typeface="Times New Roman"/>
                <a:cs typeface="Times New Roman"/>
                <a:sym typeface="Times New Roman"/>
              </a:rPr>
              <a:t>Binning and Mapping categorical variables</a:t>
            </a:r>
            <a:endParaRPr dirty="0">
              <a:uFillTx/>
            </a:endParaRPr>
          </a:p>
          <a:p>
            <a:pPr algn="l" indent="-317500" lvl="1" marL="914400" marR="0" rtl="0">
              <a:lnSpc>
                <a:spcPct val="100000"/>
              </a:lnSpc>
              <a:spcBef>
                <a:spcPts val="0"/>
              </a:spcBef>
              <a:spcAft>
                <a:spcPts val="0"/>
              </a:spcAft>
              <a:buClr>
                <a:srgbClr val="333333"/>
              </a:buClr>
              <a:buSzPts val="1400"/>
              <a:buFont typeface="Merriweather"/>
              <a:buChar char="○"/>
            </a:pPr>
            <a:r>
              <a:rPr b="0" cap="none" dirty="0" i="0" lang="en-US" strike="noStrike" sz="2000" u="none">
                <a:solidFill>
                  <a:schemeClr val="accent1"/>
                </a:solidFill>
                <a:uFillTx/>
                <a:latin typeface="Times New Roman"/>
                <a:ea typeface="Times New Roman"/>
                <a:cs typeface="Times New Roman"/>
                <a:sym typeface="Times New Roman"/>
              </a:rPr>
              <a:t>Over 900 different Medical diagnoses binned into 9 groups based on their ICD code</a:t>
            </a:r>
            <a:endParaRPr dirty="0">
              <a:uFillTx/>
            </a:endParaRPr>
          </a:p>
          <a:p>
            <a:pPr algn="l" indent="-317500" lvl="1" marL="914400" marR="0" rtl="0">
              <a:lnSpc>
                <a:spcPct val="100000"/>
              </a:lnSpc>
              <a:spcBef>
                <a:spcPts val="0"/>
              </a:spcBef>
              <a:spcAft>
                <a:spcPts val="0"/>
              </a:spcAft>
              <a:buClr>
                <a:srgbClr val="333333"/>
              </a:buClr>
              <a:buSzPts val="1400"/>
              <a:buFont typeface="Merriweather"/>
              <a:buChar char="○"/>
            </a:pPr>
            <a:r>
              <a:rPr b="0" cap="none" dirty="0" i="0" lang="en-US" strike="noStrike" sz="2000" u="none">
                <a:solidFill>
                  <a:schemeClr val="accent1"/>
                </a:solidFill>
                <a:uFillTx/>
                <a:latin typeface="Times New Roman"/>
                <a:ea typeface="Times New Roman"/>
                <a:cs typeface="Times New Roman"/>
                <a:sym typeface="Times New Roman"/>
              </a:rPr>
              <a:t>Detailed admission (21 levels) and discharge (29 levels) binned into 4 to 5 groups.</a:t>
            </a:r>
            <a:endParaRPr dirty="0">
              <a:uFillTx/>
            </a:endParaRPr>
          </a:p>
          <a:p>
            <a:pPr algn="l" indent="-317500" lvl="1" marL="914400" marR="0" rtl="0">
              <a:lnSpc>
                <a:spcPct val="100000"/>
              </a:lnSpc>
              <a:spcBef>
                <a:spcPts val="0"/>
              </a:spcBef>
              <a:spcAft>
                <a:spcPts val="0"/>
              </a:spcAft>
              <a:buClr>
                <a:srgbClr val="333333"/>
              </a:buClr>
              <a:buSzPts val="1400"/>
              <a:buFont typeface="Merriweather"/>
              <a:buChar char="○"/>
            </a:pPr>
            <a:r>
              <a:rPr b="1" cap="none" i="0" lang="en-US" strike="noStrike" sz="2000" u="none">
                <a:solidFill>
                  <a:schemeClr val="accent1"/>
                </a:solidFill>
                <a:uFillTx/>
                <a:latin typeface="Times New Roman"/>
                <a:ea typeface="Times New Roman"/>
                <a:cs typeface="Times New Roman"/>
                <a:sym typeface="Times New Roman"/>
              </a:rPr>
              <a:t>Deleted patients transferred to hospice care or deceased </a:t>
            </a:r>
            <a:endParaRPr>
              <a:uFillTx/>
            </a:endParaRPr>
          </a:p>
          <a:p>
            <a:pPr algn="l" indent="0" lvl="0" marL="457200" marR="0" rtl="0">
              <a:lnSpc>
                <a:spcPct val="100000"/>
              </a:lnSpc>
              <a:spcBef>
                <a:spcPts val="0"/>
              </a:spcBef>
              <a:spcAft>
                <a:spcPts val="0"/>
              </a:spcAft>
              <a:buClr>
                <a:schemeClr val="dk1"/>
              </a:buClr>
              <a:buSzPts val="2000"/>
              <a:buFont typeface="Arial"/>
              <a:buNone/>
            </a:pPr>
            <a:endParaRPr b="1" dirty="0" sz="2000">
              <a:solidFill>
                <a:schemeClr val="accent1"/>
              </a:solidFill>
              <a:uFillTx/>
              <a:latin typeface="Times New Roman"/>
              <a:ea typeface="Times New Roman"/>
              <a:cs typeface="Times New Roman"/>
              <a:sym typeface="Times New Roman"/>
            </a:endParaRPr>
          </a:p>
          <a:p>
            <a:pPr algn="l" indent="-317500" lvl="0" marL="457200" marR="0" rtl="0">
              <a:lnSpc>
                <a:spcPct val="100000"/>
              </a:lnSpc>
              <a:spcBef>
                <a:spcPts val="0"/>
              </a:spcBef>
              <a:spcAft>
                <a:spcPts val="0"/>
              </a:spcAft>
              <a:buClr>
                <a:srgbClr val="333333"/>
              </a:buClr>
              <a:buSzPts val="1400"/>
              <a:buFont typeface="Merriweather"/>
              <a:buChar char="●"/>
            </a:pPr>
            <a:r>
              <a:rPr b="1" dirty="0" lang="en-US" sz="2000">
                <a:solidFill>
                  <a:schemeClr val="accent1"/>
                </a:solidFill>
                <a:uFillTx/>
                <a:latin typeface="Times New Roman"/>
                <a:ea typeface="Times New Roman"/>
                <a:cs typeface="Times New Roman"/>
                <a:sym typeface="Times New Roman"/>
              </a:rPr>
              <a:t>Combined certain variables: </a:t>
            </a:r>
            <a:endParaRPr dirty="0">
              <a:uFillTx/>
            </a:endParaRPr>
          </a:p>
          <a:p>
            <a:pPr algn="l" indent="-317500" lvl="1" marL="914400" marR="0" rtl="0">
              <a:lnSpc>
                <a:spcPct val="100000"/>
              </a:lnSpc>
              <a:spcBef>
                <a:spcPts val="0"/>
              </a:spcBef>
              <a:spcAft>
                <a:spcPts val="0"/>
              </a:spcAft>
              <a:buClr>
                <a:srgbClr val="333333"/>
              </a:buClr>
              <a:buSzPts val="1400"/>
              <a:buFont typeface="Merriweather"/>
              <a:buChar char="○"/>
            </a:pPr>
            <a:r>
              <a:rPr b="0" cap="none" dirty="0" i="0" lang="en-US" strike="noStrike" sz="2000" u="none">
                <a:solidFill>
                  <a:schemeClr val="accent1"/>
                </a:solidFill>
                <a:uFillTx/>
                <a:latin typeface="Times New Roman"/>
                <a:ea typeface="Times New Roman"/>
                <a:cs typeface="Times New Roman"/>
                <a:sym typeface="Times New Roman"/>
              </a:rPr>
              <a:t>22 medicines each have four levels: Up, Down, Steady and No. We combined 21 of them into one variable: # of medical dose change, except for Insulin, for which we kept all four levels. </a:t>
            </a:r>
            <a:endParaRPr b="1" cap="none" dirty="0" i="0" strike="noStrike" sz="2000" u="none">
              <a:solidFill>
                <a:schemeClr val="accent1"/>
              </a:solidFill>
              <a:uFillTx/>
              <a:latin typeface="Times New Roman"/>
              <a:ea typeface="Times New Roman"/>
              <a:cs typeface="Times New Roman"/>
              <a:sym typeface="Times New Roman"/>
            </a:endParaRPr>
          </a:p>
        </p:txBody>
      </p:sp>
      <p:sp>
        <p:nvSpPr>
          <p:cNvPr xmlns:c="http://schemas.openxmlformats.org/drawingml/2006/chart" xmlns:pic="http://schemas.openxmlformats.org/drawingml/2006/picture" xmlns:dgm="http://schemas.openxmlformats.org/drawingml/2006/diagram" id="114" name="Google Shape;114;p12"/>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15" name="Google Shape;115;p12"/>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0119481"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Featuring Engineering</a:t>
            </a:r>
            <a:endParaRPr>
              <a:uFillTx/>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2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21" name="Google Shape;121;p13"/>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1173068"/>
            <a:ext cx="7098696" cy="1374189"/>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330200" lvl="0" marL="457200" marR="0" rtl="0">
              <a:lnSpc>
                <a:spcPct val="100000"/>
              </a:lnSpc>
              <a:spcBef>
                <a:spcPts val="0"/>
              </a:spcBef>
              <a:spcAft>
                <a:spcPts val="0"/>
              </a:spcAft>
              <a:buClr>
                <a:srgbClr val="333333"/>
              </a:buClr>
              <a:buSzPts val="1600"/>
              <a:buFont typeface="Times New Roman"/>
              <a:buChar char="●"/>
            </a:pPr>
            <a:r>
              <a:rPr b="1" lang="en-US" sz="2000">
                <a:solidFill>
                  <a:schemeClr val="accent1"/>
                </a:solidFill>
                <a:uFillTx/>
                <a:latin typeface="Times New Roman"/>
                <a:ea typeface="Times New Roman"/>
                <a:cs typeface="Times New Roman"/>
                <a:sym typeface="Times New Roman"/>
              </a:rPr>
              <a:t>Log transformation</a:t>
            </a:r>
            <a:r>
              <a:rPr lang="en-US" sz="2000">
                <a:solidFill>
                  <a:schemeClr val="accent1"/>
                </a:solidFill>
                <a:uFillTx/>
                <a:latin typeface="Times New Roman"/>
                <a:ea typeface="Times New Roman"/>
                <a:cs typeface="Times New Roman"/>
                <a:sym typeface="Times New Roman"/>
              </a:rPr>
              <a:t> where applicable to a skewed variable</a:t>
            </a:r>
            <a:endParaRPr>
              <a:uFillTx/>
            </a:endParaRPr>
          </a:p>
          <a:p>
            <a:pPr algn="l" indent="-330200" lvl="0" marL="457200" marR="0" rtl="0">
              <a:lnSpc>
                <a:spcPct val="100000"/>
              </a:lnSpc>
              <a:spcBef>
                <a:spcPts val="0"/>
              </a:spcBef>
              <a:spcAft>
                <a:spcPts val="0"/>
              </a:spcAft>
              <a:buClr>
                <a:srgbClr val="333333"/>
              </a:buClr>
              <a:buSzPts val="1600"/>
              <a:buFont typeface="Merriweather"/>
              <a:buChar char="●"/>
            </a:pPr>
            <a:r>
              <a:rPr b="1" lang="en-US" sz="2000">
                <a:solidFill>
                  <a:schemeClr val="accent1"/>
                </a:solidFill>
                <a:uFillTx/>
                <a:latin typeface="Times New Roman"/>
                <a:ea typeface="Times New Roman"/>
                <a:cs typeface="Times New Roman"/>
                <a:sym typeface="Times New Roman"/>
              </a:rPr>
              <a:t>Binned numerical variables</a:t>
            </a:r>
            <a:r>
              <a:rPr lang="en-US" sz="2000">
                <a:solidFill>
                  <a:schemeClr val="accent1"/>
                </a:solidFill>
                <a:uFillTx/>
                <a:latin typeface="Times New Roman"/>
                <a:ea typeface="Times New Roman"/>
                <a:cs typeface="Times New Roman"/>
                <a:sym typeface="Times New Roman"/>
              </a:rPr>
              <a:t> to categorical variables or even binary variables</a:t>
            </a:r>
            <a:endParaRPr>
              <a:uFillTx/>
            </a:endParaRPr>
          </a:p>
        </p:txBody>
      </p:sp>
      <p:pic>
        <p:nvPicPr>
          <p:cNvPr xmlns:c="http://schemas.openxmlformats.org/drawingml/2006/chart" xmlns:pic="http://schemas.openxmlformats.org/drawingml/2006/picture" xmlns:dgm="http://schemas.openxmlformats.org/drawingml/2006/diagram" id="122" name="Google Shape;122;p13"/>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a:stretch/>
        </p:blipFill>
        <p:spPr xmlns:c="http://schemas.openxmlformats.org/drawingml/2006/chart" xmlns:pic="http://schemas.openxmlformats.org/drawingml/2006/picture" xmlns:dgm="http://schemas.openxmlformats.org/drawingml/2006/diagram">
          <a:xfrm>
            <a:off x="567098" y="2547256"/>
            <a:ext cx="6307229" cy="4155968"/>
          </a:xfrm>
          <a:prstGeom prst="rect">
            <a:avLst/>
          </a:prstGeom>
          <a:noFill/>
          <a:ln>
            <a:noFill/>
          </a:ln>
        </p:spPr>
      </p:pic>
      <p:pic>
        <p:nvPicPr>
          <p:cNvPr xmlns:c="http://schemas.openxmlformats.org/drawingml/2006/chart" xmlns:pic="http://schemas.openxmlformats.org/drawingml/2006/picture" xmlns:dgm="http://schemas.openxmlformats.org/drawingml/2006/diagram" id="123" name="Google Shape;123;p13"/>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4"/>
          <a:srcRect/>
          <a:stretch/>
        </p:blipFill>
        <p:spPr xmlns:c="http://schemas.openxmlformats.org/drawingml/2006/chart" xmlns:pic="http://schemas.openxmlformats.org/drawingml/2006/picture" xmlns:dgm="http://schemas.openxmlformats.org/drawingml/2006/diagram">
          <a:xfrm>
            <a:off x="7139292" y="3457959"/>
            <a:ext cx="4666261" cy="3245265"/>
          </a:xfrm>
          <a:prstGeom prst="rect">
            <a:avLst/>
          </a:prstGeom>
          <a:noFill/>
          <a:ln>
            <a:noFill/>
          </a:ln>
        </p:spPr>
      </p:pic>
      <p:sp>
        <p:nvSpPr>
          <p:cNvPr xmlns:c="http://schemas.openxmlformats.org/drawingml/2006/chart" xmlns:pic="http://schemas.openxmlformats.org/drawingml/2006/picture" xmlns:dgm="http://schemas.openxmlformats.org/drawingml/2006/diagram" id="124" name="Google Shape;124;p13"/>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25" name="Google Shape;125;p13"/>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0119481" cy="769441"/>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Featuring Engineering</a:t>
            </a:r>
            <a:endParaRPr>
              <a:uFillTx/>
            </a:endParaRPr>
          </a:p>
        </p:txBody>
      </p:sp>
      <p:pic>
        <p:nvPicPr>
          <p:cNvPr xmlns:c="http://schemas.openxmlformats.org/drawingml/2006/chart" xmlns:pic="http://schemas.openxmlformats.org/drawingml/2006/picture" xmlns:dgm="http://schemas.openxmlformats.org/drawingml/2006/diagram" id="126" name="Google Shape;126;p13"/>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5"/>
          <a:srcRect/>
          <a:stretch/>
        </p:blipFill>
        <p:spPr xmlns:c="http://schemas.openxmlformats.org/drawingml/2006/chart" xmlns:pic="http://schemas.openxmlformats.org/drawingml/2006/picture" xmlns:dgm="http://schemas.openxmlformats.org/drawingml/2006/diagram">
          <a:xfrm>
            <a:off x="7139292" y="154980"/>
            <a:ext cx="4666261" cy="3257438"/>
          </a:xfrm>
          <a:prstGeom prst="rect">
            <a:avLst/>
          </a:prstGeom>
          <a:noFill/>
          <a:ln>
            <a:noFill/>
          </a:ln>
        </p:spPr>
      </p:pic>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3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32" name="Google Shape;132;p1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33" name="Google Shape;133;p14"/>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830997"/>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Exploratory Analysis </a:t>
            </a:r>
            <a:r>
              <a:rPr lang="en-US" sz="4800">
                <a:solidFill>
                  <a:schemeClr val="lt1"/>
                </a:solidFill>
                <a:uFillTx/>
                <a:latin typeface="Times New Roman"/>
                <a:ea typeface="Times New Roman"/>
                <a:cs typeface="Times New Roman"/>
                <a:sym typeface="Times New Roman"/>
              </a:rPr>
              <a:t>- </a:t>
            </a:r>
            <a:r>
              <a:rPr b="1" lang="en-US" sz="2400">
                <a:solidFill>
                  <a:schemeClr val="lt1"/>
                </a:solidFill>
                <a:uFillTx/>
                <a:latin typeface="Times New Roman"/>
                <a:ea typeface="Times New Roman"/>
                <a:cs typeface="Times New Roman"/>
                <a:sym typeface="Times New Roman"/>
              </a:rPr>
              <a:t>Interaction of HbA1C Result vs Diagnosis Type</a:t>
            </a:r>
            <a:endParaRPr b="1" sz="4800">
              <a:solidFill>
                <a:schemeClr val="lt1"/>
              </a:solidFill>
              <a:uFillTx/>
              <a:latin typeface="Times New Roman"/>
              <a:ea typeface="Times New Roman"/>
              <a:cs typeface="Times New Roman"/>
              <a:sym typeface="Times New Roman"/>
            </a:endParaRPr>
          </a:p>
        </p:txBody>
      </p:sp>
      <p:sp>
        <p:nvSpPr>
          <p:cNvPr xmlns:c="http://schemas.openxmlformats.org/drawingml/2006/chart" xmlns:pic="http://schemas.openxmlformats.org/drawingml/2006/picture" xmlns:dgm="http://schemas.openxmlformats.org/drawingml/2006/diagram" id="134" name="Google Shape;134;p14"/>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0" y="1031527"/>
            <a:ext cx="9172500" cy="12921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311150" lvl="0" marL="457200" marR="0" rtl="0">
              <a:spcBef>
                <a:spcPts val="0"/>
              </a:spcBef>
              <a:spcAft>
                <a:spcPts val="0"/>
              </a:spcAft>
              <a:buClr>
                <a:srgbClr val="333333"/>
              </a:buClr>
              <a:buSzPts val="1300"/>
              <a:buFont typeface="Merriweather"/>
              <a:buChar char="●"/>
            </a:pPr>
            <a:r>
              <a:rPr lang="en-US" sz="1800">
                <a:solidFill>
                  <a:schemeClr val="accent1"/>
                </a:solidFill>
                <a:uFillTx/>
                <a:latin typeface="Times New Roman"/>
                <a:ea typeface="Times New Roman"/>
                <a:cs typeface="Times New Roman"/>
                <a:sym typeface="Times New Roman"/>
              </a:rPr>
              <a:t>Relationship between Probability of readmission and the HbA1c measurement depends upon the primary diagnosis. </a:t>
            </a:r>
            <a:endParaRPr sz="1800">
              <a:solidFill>
                <a:schemeClr val="accent1"/>
              </a:solidFill>
              <a:uFillTx/>
              <a:latin typeface="Times New Roman"/>
              <a:ea typeface="Times New Roman"/>
              <a:cs typeface="Times New Roman"/>
              <a:sym typeface="Times New Roman"/>
            </a:endParaRPr>
          </a:p>
          <a:p>
            <a:pPr algn="l" indent="-311150" lvl="0" marL="457200" marR="0" rtl="0">
              <a:spcBef>
                <a:spcPts val="0"/>
              </a:spcBef>
              <a:spcAft>
                <a:spcPts val="0"/>
              </a:spcAft>
              <a:buClr>
                <a:srgbClr val="333333"/>
              </a:buClr>
              <a:buSzPts val="1300"/>
              <a:buFont typeface="Merriweather"/>
              <a:buChar char="●"/>
            </a:pPr>
            <a:r>
              <a:rPr lang="en-US" sz="1800">
                <a:solidFill>
                  <a:schemeClr val="accent1"/>
                </a:solidFill>
                <a:uFillTx/>
                <a:latin typeface="Times New Roman"/>
                <a:ea typeface="Times New Roman"/>
                <a:cs typeface="Times New Roman"/>
                <a:sym typeface="Times New Roman"/>
              </a:rPr>
              <a:t>Data suggests that greater attention to diabetes reflected </a:t>
            </a:r>
            <a:r>
              <a:rPr lang="en-US" sz="2000">
                <a:solidFill>
                  <a:schemeClr val="accent1"/>
                </a:solidFill>
                <a:uFillTx/>
                <a:latin typeface="Times New Roman"/>
                <a:ea typeface="Times New Roman"/>
                <a:cs typeface="Times New Roman"/>
                <a:sym typeface="Times New Roman"/>
              </a:rPr>
              <a:t>in</a:t>
            </a:r>
            <a:r>
              <a:rPr lang="en-US" sz="1800">
                <a:solidFill>
                  <a:schemeClr val="accent1"/>
                </a:solidFill>
                <a:uFillTx/>
                <a:latin typeface="Times New Roman"/>
                <a:ea typeface="Times New Roman"/>
                <a:cs typeface="Times New Roman"/>
                <a:sym typeface="Times New Roman"/>
              </a:rPr>
              <a:t> HbA1c determination may improve patient outcomes.</a:t>
            </a:r>
            <a:endParaRPr sz="2800">
              <a:solidFill>
                <a:schemeClr val="accent1"/>
              </a:solidFill>
              <a:uFillTx/>
              <a:latin typeface="Times New Roman"/>
              <a:ea typeface="Times New Roman"/>
              <a:cs typeface="Times New Roman"/>
              <a:sym typeface="Times New Roman"/>
            </a:endParaRPr>
          </a:p>
        </p:txBody>
      </p:sp>
      <p:pic>
        <p:nvPicPr>
          <p:cNvPr xmlns:c="http://schemas.openxmlformats.org/drawingml/2006/chart" xmlns:pic="http://schemas.openxmlformats.org/drawingml/2006/picture" xmlns:dgm="http://schemas.openxmlformats.org/drawingml/2006/diagram" id="135" name="Google Shape;135;p14"/>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a:stretch/>
        </p:blipFill>
        <p:spPr xmlns:c="http://schemas.openxmlformats.org/drawingml/2006/chart" xmlns:pic="http://schemas.openxmlformats.org/drawingml/2006/picture" xmlns:dgm="http://schemas.openxmlformats.org/drawingml/2006/diagram">
          <a:xfrm>
            <a:off x="330805" y="2979963"/>
            <a:ext cx="4453466" cy="2833831"/>
          </a:xfrm>
          <a:prstGeom prst="rect">
            <a:avLst/>
          </a:prstGeom>
          <a:noFill/>
          <a:ln>
            <a:noFill/>
          </a:ln>
        </p:spPr>
      </p:pic>
      <p:pic>
        <p:nvPicPr>
          <p:cNvPr xmlns:c="http://schemas.openxmlformats.org/drawingml/2006/chart" xmlns:pic="http://schemas.openxmlformats.org/drawingml/2006/picture" xmlns:dgm="http://schemas.openxmlformats.org/drawingml/2006/diagram" id="136" name="Google Shape;136;p14"/>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4"/>
          <a:srcRect/>
          <a:stretch/>
        </p:blipFill>
        <p:spPr xmlns:c="http://schemas.openxmlformats.org/drawingml/2006/chart" xmlns:pic="http://schemas.openxmlformats.org/drawingml/2006/picture" xmlns:dgm="http://schemas.openxmlformats.org/drawingml/2006/diagram">
          <a:xfrm>
            <a:off x="4784271" y="2155371"/>
            <a:ext cx="7217229" cy="4483017"/>
          </a:xfrm>
          <a:prstGeom prst="rect">
            <a:avLst/>
          </a:prstGeom>
          <a:noFill/>
          <a:ln>
            <a:noFill/>
          </a:ln>
        </p:spPr>
      </p:pic>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slides/slide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4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42" name="Google Shape;142;p15"/>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19656" y="-13922"/>
            <a:ext cx="12192000" cy="983885"/>
          </a:xfrm>
          <a:prstGeom prst="rect">
            <a:avLst/>
          </a:prstGeom>
          <a:solidFill>
            <a:schemeClr val="accent1"/>
          </a:solidFill>
          <a:ln>
            <a:noFill/>
          </a:ln>
          <a:effectLst>
            <a:outerShdw algn="tl" blurRad="203200" dir="2700000" dist="101600" rotWithShape="0">
              <a:srgbClr val="000000">
                <a:alpha val="48627"/>
              </a:srgbClr>
            </a:outerShdw>
          </a:effectLst>
        </p:spPr>
        <p:txBody xmlns:c="http://schemas.openxmlformats.org/drawingml/2006/chart" xmlns:pic="http://schemas.openxmlformats.org/drawingml/2006/picture" xmlns:dgm="http://schemas.openxmlformats.org/drawingml/2006/diagram">
          <a:bodyPr anchor="ctr" anchorCtr="0" bIns="45700" lIns="91425" rIns="91425" spcFirstLastPara="1" tIns="45700" wrap="square">
            <a:noAutofit/>
          </a:bodyPr>
          <a:lstStyle/>
          <a:p>
            <a:pPr algn="ctr" indent="0" lvl="0" marL="0" marR="0" rtl="0">
              <a:spcBef>
                <a:spcPts val="0"/>
              </a:spcBef>
              <a:spcAft>
                <a:spcPts val="0"/>
              </a:spcAft>
              <a:buNone/>
            </a:pPr>
            <a:endParaRPr sz="1900">
              <a:solidFill>
                <a:schemeClr val="lt1"/>
              </a:solidFill>
              <a:uFillTx/>
              <a:latin typeface="Arial"/>
              <a:ea typeface="Arial"/>
              <a:cs typeface="Arial"/>
              <a:sym typeface="Arial"/>
            </a:endParaRPr>
          </a:p>
        </p:txBody>
      </p:sp>
      <p:sp>
        <p:nvSpPr>
          <p:cNvPr xmlns:c="http://schemas.openxmlformats.org/drawingml/2006/chart" xmlns:pic="http://schemas.openxmlformats.org/drawingml/2006/picture" xmlns:dgm="http://schemas.openxmlformats.org/drawingml/2006/diagram" id="143" name="Google Shape;143;p15"/>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30805" y="200522"/>
            <a:ext cx="11670695" cy="830997"/>
          </a:xfrm>
          <a:prstGeom prst="rect">
            <a:avLst/>
          </a:prstGeom>
          <a:noFill/>
          <a:ln>
            <a:noFill/>
          </a:ln>
        </p:spPr>
        <p:txBody xmlns:c="http://schemas.openxmlformats.org/drawingml/2006/chart" xmlns:pic="http://schemas.openxmlformats.org/drawingml/2006/picture" xmlns:dgm="http://schemas.openxmlformats.org/drawingml/2006/diagram">
          <a:bodyPr anchor="t" anchorCtr="0" bIns="45700" lIns="91425" rIns="91425" spcFirstLastPara="1" tIns="45700" wrap="square">
            <a:noAutofit/>
          </a:bodyPr>
          <a:lstStyle/>
          <a:p>
            <a:pPr algn="l" indent="0" lvl="0" marL="0" marR="0" rtl="0">
              <a:spcBef>
                <a:spcPts val="0"/>
              </a:spcBef>
              <a:spcAft>
                <a:spcPts val="0"/>
              </a:spcAft>
              <a:buNone/>
            </a:pPr>
            <a:r>
              <a:rPr lang="en-US" sz="4400">
                <a:solidFill>
                  <a:schemeClr val="lt1"/>
                </a:solidFill>
                <a:uFillTx/>
                <a:latin typeface="Times New Roman"/>
                <a:ea typeface="Times New Roman"/>
                <a:cs typeface="Times New Roman"/>
                <a:sym typeface="Times New Roman"/>
              </a:rPr>
              <a:t>Latent Class Analysis </a:t>
            </a:r>
            <a:r>
              <a:rPr lang="en-US" sz="4800">
                <a:solidFill>
                  <a:schemeClr val="lt1"/>
                </a:solidFill>
                <a:uFillTx/>
                <a:latin typeface="Times New Roman"/>
                <a:ea typeface="Times New Roman"/>
                <a:cs typeface="Times New Roman"/>
                <a:sym typeface="Times New Roman"/>
              </a:rPr>
              <a:t>-</a:t>
            </a:r>
            <a:r>
              <a:rPr lang="en-US" sz="2600">
                <a:solidFill>
                  <a:schemeClr val="lt1"/>
                </a:solidFill>
                <a:uFillTx/>
                <a:latin typeface="Times New Roman"/>
                <a:ea typeface="Times New Roman"/>
                <a:cs typeface="Times New Roman"/>
                <a:sym typeface="Times New Roman"/>
              </a:rPr>
              <a:t> </a:t>
            </a:r>
            <a:r>
              <a:rPr b="1" lang="en-US" sz="2600">
                <a:solidFill>
                  <a:schemeClr val="lt1"/>
                </a:solidFill>
                <a:uFillTx/>
                <a:latin typeface="Times New Roman"/>
                <a:ea typeface="Times New Roman"/>
                <a:cs typeface="Times New Roman"/>
                <a:sym typeface="Times New Roman"/>
              </a:rPr>
              <a:t>Patient Demographics &amp; Admission details</a:t>
            </a:r>
            <a:endParaRPr b="1" sz="2600">
              <a:solidFill>
                <a:schemeClr val="lt1"/>
              </a:solidFill>
              <a:uFillTx/>
              <a:latin typeface="Times New Roman"/>
              <a:ea typeface="Times New Roman"/>
              <a:cs typeface="Times New Roman"/>
              <a:sym typeface="Times New Roman"/>
            </a:endParaRPr>
          </a:p>
        </p:txBody>
      </p:sp>
      <p:pic>
        <p:nvPicPr>
          <p:cNvPr xmlns:c="http://schemas.openxmlformats.org/drawingml/2006/chart" xmlns:pic="http://schemas.openxmlformats.org/drawingml/2006/picture" xmlns:dgm="http://schemas.openxmlformats.org/drawingml/2006/diagram" id="144" name="Google Shape;144;p15"/>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rotWithShape="1">
          <a:blip r:embed="rId3"/>
          <a:srcRect/>
          <a:stretch/>
        </p:blipFill>
        <p:spPr xmlns:c="http://schemas.openxmlformats.org/drawingml/2006/chart" xmlns:pic="http://schemas.openxmlformats.org/drawingml/2006/picture" xmlns:dgm="http://schemas.openxmlformats.org/drawingml/2006/diagram">
          <a:xfrm>
            <a:off x="175822" y="1645771"/>
            <a:ext cx="7139378" cy="4522554"/>
          </a:xfrm>
          <a:prstGeom prst="rect">
            <a:avLst/>
          </a:prstGeom>
          <a:noFill/>
          <a:ln>
            <a:noFill/>
          </a:ln>
        </p:spPr>
      </p:pic>
      <p:sp>
        <p:nvSpPr>
          <p:cNvPr xmlns:c="http://schemas.openxmlformats.org/drawingml/2006/chart" xmlns:pic="http://schemas.openxmlformats.org/drawingml/2006/picture" xmlns:dgm="http://schemas.openxmlformats.org/drawingml/2006/diagram" id="145" name="Google Shape;145;p15"/>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7609668" y="1645771"/>
            <a:ext cx="4582332" cy="26001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marR="190500" rtl="0">
              <a:lnSpc>
                <a:spcPct val="100000"/>
              </a:lnSpc>
              <a:spcBef>
                <a:spcPts val="0"/>
              </a:spcBef>
              <a:spcAft>
                <a:spcPts val="0"/>
              </a:spcAft>
              <a:buClr>
                <a:schemeClr val="accent1"/>
              </a:buClr>
              <a:buSzPts val="2000"/>
              <a:buFont typeface="Arial"/>
              <a:buNone/>
            </a:pPr>
            <a:r>
              <a:rPr lang="en-US" sz="2000">
                <a:solidFill>
                  <a:schemeClr val="accent1"/>
                </a:solidFill>
                <a:uFillTx/>
                <a:latin typeface="Merriweather"/>
                <a:ea typeface="Merriweather"/>
                <a:cs typeface="Merriweather"/>
                <a:sym typeface="Merriweather"/>
              </a:rPr>
              <a:t>Class 1 : African-American Patients, Self-paid medical expenses and admitted to Urgent Care.</a:t>
            </a:r>
            <a:endParaRPr>
              <a:uFillTx/>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accent1"/>
              </a:buClr>
              <a:buSzPts val="2000"/>
              <a:buFont typeface="Arial"/>
              <a:buNone/>
            </a:pPr>
            <a:r>
              <a:rPr lang="en-US" sz="2000">
                <a:solidFill>
                  <a:schemeClr val="accent1"/>
                </a:solidFill>
                <a:uFillTx/>
                <a:latin typeface="Merriweather"/>
                <a:ea typeface="Merriweather"/>
                <a:cs typeface="Merriweather"/>
                <a:sym typeface="Merriweather"/>
              </a:rPr>
              <a:t>Class 2 : Caucasian Patients, used Medicare for medical expenses and admitted to Urgent Care.</a:t>
            </a:r>
            <a:endParaRPr>
              <a:uFillTx/>
            </a:endParaRPr>
          </a:p>
          <a:p>
            <a:pPr algn="l" indent="0" lvl="0" marL="0" marR="190500" rtl="0">
              <a:lnSpc>
                <a:spcPct val="100000"/>
              </a:lnSpc>
              <a:spcBef>
                <a:spcPts val="0"/>
              </a:spcBef>
              <a:spcAft>
                <a:spcPts val="0"/>
              </a:spcAft>
              <a:buClr>
                <a:schemeClr val="dk1"/>
              </a:buClr>
              <a:buSzPts val="20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dk1"/>
              </a:buClr>
              <a:buSzPts val="1100"/>
              <a:buFont typeface="Arial"/>
              <a:buNone/>
            </a:pPr>
            <a:endParaRPr sz="2000">
              <a:solidFill>
                <a:schemeClr val="accent1"/>
              </a:solidFill>
              <a:uFillTx/>
              <a:latin typeface="Merriweather"/>
              <a:ea typeface="Merriweather"/>
              <a:cs typeface="Merriweather"/>
              <a:sym typeface="Merriweather"/>
            </a:endParaRPr>
          </a:p>
          <a:p>
            <a:pPr algn="l" indent="0" lvl="0" marL="0" marR="190500" rtl="0">
              <a:lnSpc>
                <a:spcPct val="100000"/>
              </a:lnSpc>
              <a:spcBef>
                <a:spcPts val="0"/>
              </a:spcBef>
              <a:spcAft>
                <a:spcPts val="0"/>
              </a:spcAft>
              <a:buClr>
                <a:schemeClr val="accent1"/>
              </a:buClr>
              <a:buSzPts val="2000"/>
              <a:buFont typeface="Arial"/>
              <a:buNone/>
            </a:pPr>
            <a:r>
              <a:rPr lang="en-US" sz="2000">
                <a:solidFill>
                  <a:schemeClr val="accent1"/>
                </a:solidFill>
                <a:uFillTx/>
                <a:latin typeface="Merriweather"/>
                <a:ea typeface="Merriweather"/>
                <a:cs typeface="Merriweather"/>
                <a:sym typeface="Merriweather"/>
              </a:rPr>
              <a:t>Class 3 : Caucasian Patients, used Medicare for medical expenses and admitted via Referrals.</a:t>
            </a:r>
            <a:endParaRPr>
              <a:uFillTx/>
            </a:endParaRPr>
          </a:p>
          <a:p>
            <a:pPr algn="l" indent="0" lvl="0" marL="0" marR="190500" rtl="0">
              <a:lnSpc>
                <a:spcPct val="100000"/>
              </a:lnSpc>
              <a:spcBef>
                <a:spcPts val="0"/>
              </a:spcBef>
              <a:spcAft>
                <a:spcPts val="0"/>
              </a:spcAft>
              <a:buClr>
                <a:schemeClr val="accent1"/>
              </a:buClr>
              <a:buSzPts val="2000"/>
              <a:buFont typeface="Arial"/>
              <a:buNone/>
            </a:pPr>
            <a:r>
              <a:rPr lang="en-US" sz="2000">
                <a:solidFill>
                  <a:schemeClr val="accent1"/>
                </a:solidFill>
                <a:uFillTx/>
                <a:latin typeface="Merriweather"/>
                <a:ea typeface="Merriweather"/>
                <a:cs typeface="Merriweather"/>
                <a:sym typeface="Merriweather"/>
              </a:rPr>
              <a:t>  </a:t>
            </a:r>
            <a:endParaRPr>
              <a:uFillTx/>
            </a:endParaRPr>
          </a:p>
          <a:p>
            <a:pPr algn="l" indent="0" lvl="0" marL="0" marR="190500" rtl="0">
              <a:lnSpc>
                <a:spcPct val="100000"/>
              </a:lnSpc>
              <a:spcBef>
                <a:spcPts val="0"/>
              </a:spcBef>
              <a:spcAft>
                <a:spcPts val="0"/>
              </a:spcAft>
              <a:buClr>
                <a:schemeClr val="dk1"/>
              </a:buClr>
              <a:buSzPts val="1100"/>
              <a:buFont typeface="Arial"/>
              <a:buNone/>
            </a:pPr>
            <a:endParaRPr sz="2000">
              <a:solidFill>
                <a:schemeClr val="accent1"/>
              </a:solidFill>
              <a:uFillTx/>
              <a:latin typeface="Merriweather"/>
              <a:ea typeface="Merriweather"/>
              <a:cs typeface="Merriweather"/>
              <a:sym typeface="Merriweather"/>
            </a:endParaRPr>
          </a:p>
        </p:txBody>
      </p:sp>
    </p:spTree>
  </p:cSld>
  <p:clrMapOvr xmlns:c="http://schemas.openxmlformats.org/drawingml/2006/chart" xmlns:pic="http://schemas.openxmlformats.org/drawingml/2006/picture" xmlns:dgm="http://schemas.openxmlformats.org/drawingml/2006/diagram">
    <a:masterClrMapping/>
  </p:clrMapOvr>
  <p:transition spd="slow">
    <p:push/>
  </p:transition>
</p:sld>
</file>

<file path=ppt/theme/theme1.xml><?xml version="1.0" encoding="utf-8"?>
<a:theme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name="Office 主题">
  <a:themeElements>
    <a:clrScheme name="自定义 1">
      <a:dk1>
        <a:srgbClr val="111111"/>
      </a:dk1>
      <a:lt1>
        <a:srgbClr val="FFFFFF"/>
      </a:lt1>
      <a:dk2>
        <a:srgbClr val="7F7F7F"/>
      </a:dk2>
      <a:lt2>
        <a:srgbClr val="D8D8D8"/>
      </a:lt2>
      <a:accent1>
        <a:srgbClr val="455273"/>
      </a:accent1>
      <a:accent2>
        <a:srgbClr val="E7C17D"/>
      </a:accent2>
      <a:accent3>
        <a:srgbClr val="5DABA8"/>
      </a:accent3>
      <a:accent4>
        <a:srgbClr val="F64329"/>
      </a:accent4>
      <a:accent5>
        <a:srgbClr val="ABCE2C"/>
      </a:accent5>
      <a:accent6>
        <a:srgbClr val="DFD508"/>
      </a:accent6>
      <a:hlink>
        <a:srgbClr val="222A35"/>
      </a:hlink>
      <a:folHlink>
        <a:srgbClr val="7F6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4.xml><?xml version="1.0" encoding="utf-8"?>
<a:theme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1139</Words>
  <Application>Microsoft Macintosh PowerPoint</Application>
  <PresentationFormat>Widescreen</PresentationFormat>
  <Paragraphs>135</Paragraphs>
  <Slides>19</Slides>
  <Notes>19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Times New Roman</vt:lpstr>
      <vt:lpstr>Merriweather</vt:lpstr>
      <vt:lpstr>Calibri</vt:lpstr>
      <vt:lpstr>Arial</vt:lpstr>
      <vt:lpstr>Impact</vt:lpstr>
      <vt:lpstr>Calibri Light</vt:lpstr>
      <vt:lpstr>Office 主题</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elyse zhang</cp:lastModifiedBy>
  <cp:revision>2</cp:revision>
  <dcterms:modified xsi:type="dcterms:W3CDTF">2018-08-24T22:16:29Z</dcterms:modified>
</cp:coreProperties>
</file>